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d3121ddf7f45cf" /><Relationship Type="http://schemas.openxmlformats.org/officeDocument/2006/relationships/extended-properties" Target="/docProps/app.xml" Id="R21b4453217f7404b" /><Relationship Type="http://schemas.openxmlformats.org/officeDocument/2006/relationships/officeDocument" Target="/ppt/presentation.xml" Id="Rbfef60266809452b" /></Relationships>
</file>

<file path=ppt/presentation.xml><?xml version="1.0" encoding="utf-8"?>
<p:presentation xmlns:p="http://schemas.openxmlformats.org/presentationml/2006/main">
  <p:sldMasterIdLst>
    <p:sldMasterId xmlns:r="http://schemas.openxmlformats.org/officeDocument/2006/relationships" id="2147483648" r:id="Rf98e652257814369"/>
  </p:sldMasterIdLst>
  <p:notesMasterIdLst>
    <p:notesMasterId xmlns:r="http://schemas.openxmlformats.org/officeDocument/2006/relationships" r:id="Rb275c3a26ee84b90"/>
  </p:notesMasterIdLst>
  <p:sldIdLst>
    <p:sldId xmlns:r="http://schemas.openxmlformats.org/officeDocument/2006/relationships" id="256" r:id="R2b1150e736144652"/>
    <p:sldId xmlns:r="http://schemas.openxmlformats.org/officeDocument/2006/relationships" id="257" r:id="R7828d04f38974ed4"/>
    <p:sldId xmlns:r="http://schemas.openxmlformats.org/officeDocument/2006/relationships" id="258" r:id="Rd557fcdc90bc45d4"/>
    <p:sldId xmlns:r="http://schemas.openxmlformats.org/officeDocument/2006/relationships" id="259" r:id="Ref7b5d98ea9d4a30"/>
    <p:sldId xmlns:r="http://schemas.openxmlformats.org/officeDocument/2006/relationships" id="260" r:id="R9d55783b19f04eed"/>
    <p:sldId xmlns:r="http://schemas.openxmlformats.org/officeDocument/2006/relationships" id="261" r:id="R7053729374d24795"/>
    <p:sldId xmlns:r="http://schemas.openxmlformats.org/officeDocument/2006/relationships" id="262" r:id="R9da4320136b242b1"/>
    <p:sldId xmlns:r="http://schemas.openxmlformats.org/officeDocument/2006/relationships" id="263" r:id="Rcf7a68d13163487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aea0e85bc14860" /><Relationship Type="http://schemas.openxmlformats.org/officeDocument/2006/relationships/slideMaster" Target="/ppt/slideMasters/slideMaster1.xml" Id="Rf98e652257814369" /><Relationship Type="http://schemas.openxmlformats.org/officeDocument/2006/relationships/notesMaster" Target="/ppt/notesMasters/notesMaster1.xml" Id="Rb275c3a26ee84b90" /><Relationship Type="http://schemas.openxmlformats.org/officeDocument/2006/relationships/presProps" Target="/ppt/presProps.xml" Id="R6b1e7ee83a3f48ea" /><Relationship Type="http://schemas.openxmlformats.org/officeDocument/2006/relationships/tableStyles" Target="/ppt/tableStyles.xml" Id="R28415678be364402" /><Relationship Type="http://schemas.openxmlformats.org/officeDocument/2006/relationships/slide" Target="/ppt/slides/slide1.xml" Id="R2b1150e736144652" /><Relationship Type="http://schemas.openxmlformats.org/officeDocument/2006/relationships/slide" Target="/ppt/slides/slide2.xml" Id="R7828d04f38974ed4" /><Relationship Type="http://schemas.openxmlformats.org/officeDocument/2006/relationships/slide" Target="/ppt/slides/slide3.xml" Id="Rd557fcdc90bc45d4" /><Relationship Type="http://schemas.openxmlformats.org/officeDocument/2006/relationships/slide" Target="/ppt/slides/slide4.xml" Id="Ref7b5d98ea9d4a30" /><Relationship Type="http://schemas.openxmlformats.org/officeDocument/2006/relationships/slide" Target="/ppt/slides/slide5.xml" Id="R9d55783b19f04eed" /><Relationship Type="http://schemas.openxmlformats.org/officeDocument/2006/relationships/slide" Target="/ppt/slides/slide6.xml" Id="R7053729374d24795" /><Relationship Type="http://schemas.openxmlformats.org/officeDocument/2006/relationships/slide" Target="/ppt/slides/slide7.xml" Id="R9da4320136b242b1" /><Relationship Type="http://schemas.openxmlformats.org/officeDocument/2006/relationships/slide" Target="/ppt/slides/slide8.xml" Id="Rcf7a68d1316348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7f2febc4cb40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a73038b6e047e9" /><Relationship Type="http://schemas.openxmlformats.org/officeDocument/2006/relationships/notesMaster" Target="/ppt/notesMasters/notesMaster1.xml" Id="R7f9417d95f6940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6e2f8b57c2488e" /><Relationship Type="http://schemas.openxmlformats.org/officeDocument/2006/relationships/notesMaster" Target="/ppt/notesMasters/notesMaster1.xml" Id="R2569b0b9ec7b4b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890553672a49ac" /><Relationship Type="http://schemas.openxmlformats.org/officeDocument/2006/relationships/notesMaster" Target="/ppt/notesMasters/notesMaster1.xml" Id="R48735145c3ed441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5d3a1c08eb442d" /><Relationship Type="http://schemas.openxmlformats.org/officeDocument/2006/relationships/notesMaster" Target="/ppt/notesMasters/notesMaster1.xml" Id="Rc6256bcb503a49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28e837376a4b9a" /><Relationship Type="http://schemas.openxmlformats.org/officeDocument/2006/relationships/notesMaster" Target="/ppt/notesMasters/notesMaster1.xml" Id="Ref7e98c03fa34af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3734a923394c89" /><Relationship Type="http://schemas.openxmlformats.org/officeDocument/2006/relationships/notesMaster" Target="/ppt/notesMasters/notesMaster1.xml" Id="Rd59f174b24d04d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9993e03a3c4b5f" /><Relationship Type="http://schemas.openxmlformats.org/officeDocument/2006/relationships/notesMaster" Target="/ppt/notesMasters/notesMaster1.xml" Id="R987659e1ee434e6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66cd6198ba41cc" /><Relationship Type="http://schemas.openxmlformats.org/officeDocument/2006/relationships/notesMaster" Target="/ppt/notesMasters/notesMaster1.xml" Id="R3e320a92a8b745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Company overview based on Nicholas’s proposed three-division model, October 26, 2026. Hero image is generated illustrative imagery, not a photograph of an existing stadium program.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Revenue structures are proposed options for negotiation. These divisions are operating functions and do not determine corporate legal structure. Existing festival and catering experience forms the foundation. Distribution and venue licensing relationships are being developed.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Production is the initial paid engagement. The client funds the defined program before corresponding commitments. Event access, responsibilities, content rights and food sales ownership require agreement. No specific national event access or brand clients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Avenue29 can act as a broker or representative, coordinate with a distribution partner, or buy and resell inventory where capability and economics support it. These are distinct roles. Capital raised by a prospect does not establish an available marketing budget. No shelf placement or existing national distribution capability is guaranteed.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licensing offer, not a claim of existing stadium licensees. The full menu portfolio is available for evaluation but an initial venue should select a manageable set. Partner with venue leadership and the authorized foodservice operator. Supply can use approved ingredients, a partner manufacturer or separately contracted product supply. Brand licensing does not automatically make Avenue29 the full concession manager.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Recommended starting pilot rather than committing the entire menu or promising revenue increases. Financial review should account for cannibalization of existing items, food cost, labor, packaging, venue/operator shares and license fees. Outcomes are objectives to measure, not guaranteed improvements.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company overview. In many stadiums an incumbent foodservice operator controls the food program, so introductions should include that operator. Example primary source: https://www.lucasoilstadium.com/attending-an-event/concessions/ identifies Sodexo Live! as sole licensed F&amp;B operator. This is an industry example, not an Avenue29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details supplied by Nicholas. No partner logos, customer testimonials or unsupported financial projections are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29c9a4e9f244f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77488c3cc414bf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36fb127e1bf4ce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823c37f032d44b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430f99a039940e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a2bb61d1a634a9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A030F41-468C-4D35-9EE4-777ABBC53AE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2C5F559-7CEC-459A-BA79-CCFF5DEBB1E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B9B0F4F-044D-4E25-9D65-2A964BCBF03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D1AD118-9423-4E5A-8239-4736C090055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2E8E4B4-DCDA-4847-A22B-4824F3DD5E4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9E99935-F337-4093-BE3F-43E2B29B1F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516BEB3-6F56-4F68-A72B-C4A69FDB2AE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92C9A67-971C-4256-A366-3D87436E391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A072AF-49D2-4FA2-84C7-9DF377B4E9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196483-A789-4BBB-A846-5985447E192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e6aab86562347cf" /><Relationship Type="http://schemas.openxmlformats.org/officeDocument/2006/relationships/slideLayout" Target="/ppt/slideLayouts/slideLayout1.xml" Id="R109aab5482fd49ec" /><Relationship Type="http://schemas.openxmlformats.org/officeDocument/2006/relationships/slideLayout" Target="/ppt/slideLayouts/slideLayout2.xml" Id="Re8d7fa218bc24ed8" /><Relationship Type="http://schemas.openxmlformats.org/officeDocument/2006/relationships/slideLayout" Target="/ppt/slideLayouts/slideLayout3.xml" Id="R6be76eeea2c34c84" /><Relationship Type="http://schemas.openxmlformats.org/officeDocument/2006/relationships/slideLayout" Target="/ppt/slideLayouts/slideLayout4.xml" Id="Ra00f60206bb745f7" /><Relationship Type="http://schemas.openxmlformats.org/officeDocument/2006/relationships/slideLayout" Target="/ppt/slideLayouts/slideLayout5.xml" Id="R6eff2de6ddd44ace" /><Relationship Type="http://schemas.openxmlformats.org/officeDocument/2006/relationships/slideLayout" Target="/ppt/slideLayouts/slideLayout6.xml" Id="Ra47cd06f54e747f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09aab5482fd49ec"/>
    <p:sldLayoutId xmlns:r="http://schemas.openxmlformats.org/officeDocument/2006/relationships" id="2147483650" r:id="Re8d7fa218bc24ed8"/>
    <p:sldLayoutId xmlns:r="http://schemas.openxmlformats.org/officeDocument/2006/relationships" id="2147483651" r:id="R6be76eeea2c34c84"/>
    <p:sldLayoutId xmlns:r="http://schemas.openxmlformats.org/officeDocument/2006/relationships" id="2147483652" r:id="Ra00f60206bb745f7"/>
    <p:sldLayoutId xmlns:r="http://schemas.openxmlformats.org/officeDocument/2006/relationships" id="2147483653" r:id="R6eff2de6ddd44ace"/>
    <p:sldLayoutId xmlns:r="http://schemas.openxmlformats.org/officeDocument/2006/relationships" id="2147483654" r:id="Ra47cd06f54e747f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f3008118ee5440b" /><Relationship Type="http://schemas.openxmlformats.org/officeDocument/2006/relationships/image" Target="/ppt/media/image.jpeg" Id="R38fe041f44d349a9" /><Relationship Type="http://schemas.openxmlformats.org/officeDocument/2006/relationships/image" Target="/ppt/media/image.png" Id="Rab9733eb865341e7" /><Relationship Type="http://schemas.openxmlformats.org/officeDocument/2006/relationships/image" Target="/ppt/media/image.svg" Id="R14b578de437c44ac" /><Relationship Type="http://schemas.openxmlformats.org/officeDocument/2006/relationships/notesSlide" Target="/ppt/notesSlides/notesSlide1.xml" Id="Ra7ccae2a7b9e4e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a0bab2e35de4f42" /><Relationship Type="http://schemas.openxmlformats.org/officeDocument/2006/relationships/notesSlide" Target="/ppt/notesSlides/notesSlide2.xml" Id="R1081550e405746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44fed1e53af4a70" /><Relationship Type="http://schemas.openxmlformats.org/officeDocument/2006/relationships/notesSlide" Target="/ppt/notesSlides/notesSlide3.xml" Id="Re71a39592e844e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601fa20cb1e423a" /><Relationship Type="http://schemas.openxmlformats.org/officeDocument/2006/relationships/notesSlide" Target="/ppt/notesSlides/notesSlide4.xml" Id="Rec7faa8bb97244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fe13b56908a411f" /><Relationship Type="http://schemas.openxmlformats.org/officeDocument/2006/relationships/notesSlide" Target="/ppt/notesSlides/notesSlide5.xml" Id="R6060a01e9d7b4c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e14715360124f2c" /><Relationship Type="http://schemas.openxmlformats.org/officeDocument/2006/relationships/notesSlide" Target="/ppt/notesSlides/notesSlide6.xml" Id="Rf04fdc1f6f4e40c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8f2bae10f9345f8" /><Relationship Type="http://schemas.openxmlformats.org/officeDocument/2006/relationships/notesSlide" Target="/ppt/notesSlides/notesSlide7.xml" Id="R2b2f4bba947c4f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cb2c2fd01d64acd" /><Relationship Type="http://schemas.openxmlformats.org/officeDocument/2006/relationships/notesSlide" Target="/ppt/notesSlides/notesSlide8.xml" Id="R303ea600ffbc495c" /></Relationships>
</file>

<file path=ppt/slides/slide1.xml><?xml version="1.0" encoding="utf-8"?>
<p:sld xmlns:p="http://schemas.openxmlformats.org/presentationml/2006/main">
  <p:cSld>
    <p:bg>
      <p:bgPr>
        <a:solidFill xmlns:a="http://schemas.openxmlformats.org/drawingml/2006/main">
          <a:srgbClr val="242424"/>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A3373DBB-5402-490D-BC83-61EBA1BD48A0}"/>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F8F5EE"/>
                </a:solidFill>
                <a:latin typeface="Arial"/>
                <a:ea typeface="Arial"/>
                <a:cs typeface="Arial"/>
              </a:defRPr>
            </a:defPPr>
            <a:lvl1pPr>
              <a:buNone/>
              <a:defRPr sz="1125" b="1">
                <a:solidFill>
                  <a:srgbClr val="F8F5EE"/>
                </a:solidFill>
                <a:latin typeface="Arial"/>
                <a:ea typeface="Arial"/>
                <a:cs typeface="Arial"/>
              </a:defRPr>
            </a:lvl1pPr>
            <a:lvl2pPr>
              <a:buNone/>
              <a:defRPr sz="1125" b="1">
                <a:solidFill>
                  <a:srgbClr val="F8F5EE"/>
                </a:solidFill>
                <a:latin typeface="Arial"/>
                <a:ea typeface="Arial"/>
                <a:cs typeface="Arial"/>
              </a:defRPr>
            </a:lvl2pPr>
            <a:lvl3pPr>
              <a:buNone/>
              <a:defRPr sz="1125" b="1">
                <a:solidFill>
                  <a:srgbClr val="F8F5EE"/>
                </a:solidFill>
                <a:latin typeface="Arial"/>
                <a:ea typeface="Arial"/>
                <a:cs typeface="Arial"/>
              </a:defRPr>
            </a:lvl3pPr>
            <a:lvl4pPr>
              <a:buNone/>
              <a:defRPr sz="1125" b="1">
                <a:solidFill>
                  <a:srgbClr val="F8F5EE"/>
                </a:solidFill>
                <a:latin typeface="Arial"/>
                <a:ea typeface="Arial"/>
                <a:cs typeface="Arial"/>
              </a:defRPr>
            </a:lvl4pPr>
            <a:lvl5pPr>
              <a:buNone/>
              <a:defRPr sz="1125" b="1">
                <a:solidFill>
                  <a:srgbClr val="F8F5EE"/>
                </a:solidFill>
                <a:latin typeface="Arial"/>
                <a:ea typeface="Arial"/>
                <a:cs typeface="Arial"/>
              </a:defRPr>
            </a:lvl5pPr>
            <a:lvl6pPr>
              <a:buNone/>
              <a:defRPr sz="1125" b="1">
                <a:solidFill>
                  <a:srgbClr val="F8F5EE"/>
                </a:solidFill>
                <a:latin typeface="Arial"/>
                <a:ea typeface="Arial"/>
                <a:cs typeface="Arial"/>
              </a:defRPr>
            </a:lvl6pPr>
            <a:lvl7pPr>
              <a:buNone/>
              <a:defRPr sz="1125" b="1">
                <a:solidFill>
                  <a:srgbClr val="F8F5EE"/>
                </a:solidFill>
                <a:latin typeface="Arial"/>
                <a:ea typeface="Arial"/>
                <a:cs typeface="Arial"/>
              </a:defRPr>
            </a:lvl7pPr>
            <a:lvl8pPr>
              <a:buNone/>
              <a:defRPr sz="1125" b="1">
                <a:solidFill>
                  <a:srgbClr val="F8F5EE"/>
                </a:solidFill>
                <a:latin typeface="Arial"/>
                <a:ea typeface="Arial"/>
                <a:cs typeface="Arial"/>
              </a:defRPr>
            </a:lvl8pPr>
            <a:lvl9pPr>
              <a:buNone/>
              <a:defRPr sz="1125" b="1">
                <a:solidFill>
                  <a:srgbClr val="F8F5EE"/>
                </a:solidFill>
                <a:latin typeface="Arial"/>
                <a:ea typeface="Arial"/>
                <a:cs typeface="Arial"/>
              </a:defRPr>
            </a:lvl9pPr>
          </a:lstStyle>
          <a:p xmlns:a="http://schemas.openxmlformats.org/drawingml/2006/main">
            <a:pPr>
              <a:buNone/>
              <a:defRPr sz="1125" b="1">
                <a:solidFill>
                  <a:srgbClr val="F8F5EE"/>
                </a:solidFill>
                <a:latin typeface="Arial"/>
                <a:ea typeface="Arial"/>
                <a:cs typeface="Arial"/>
              </a:defRPr>
            </a:pPr>
            <a:r>
              <a:rPr sz="1125" b="1">
                <a:solidFill>
                  <a:srgbClr val="F8F5EE"/>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EAA5891B-9356-4692-8392-830C7CD905F7}"/>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F8F5EE"/>
                </a:solidFill>
                <a:latin typeface="Arial"/>
                <a:ea typeface="Arial"/>
                <a:cs typeface="Arial"/>
              </a:defRPr>
            </a:defPPr>
            <a:lvl1pPr>
              <a:buNone/>
              <a:defRPr sz="1125" b="0">
                <a:solidFill>
                  <a:srgbClr val="F8F5EE"/>
                </a:solidFill>
                <a:latin typeface="Arial"/>
                <a:ea typeface="Arial"/>
                <a:cs typeface="Arial"/>
              </a:defRPr>
            </a:lvl1pPr>
            <a:lvl2pPr>
              <a:buNone/>
              <a:defRPr sz="1125" b="0">
                <a:solidFill>
                  <a:srgbClr val="F8F5EE"/>
                </a:solidFill>
                <a:latin typeface="Arial"/>
                <a:ea typeface="Arial"/>
                <a:cs typeface="Arial"/>
              </a:defRPr>
            </a:lvl2pPr>
            <a:lvl3pPr>
              <a:buNone/>
              <a:defRPr sz="1125" b="0">
                <a:solidFill>
                  <a:srgbClr val="F8F5EE"/>
                </a:solidFill>
                <a:latin typeface="Arial"/>
                <a:ea typeface="Arial"/>
                <a:cs typeface="Arial"/>
              </a:defRPr>
            </a:lvl3pPr>
            <a:lvl4pPr>
              <a:buNone/>
              <a:defRPr sz="1125" b="0">
                <a:solidFill>
                  <a:srgbClr val="F8F5EE"/>
                </a:solidFill>
                <a:latin typeface="Arial"/>
                <a:ea typeface="Arial"/>
                <a:cs typeface="Arial"/>
              </a:defRPr>
            </a:lvl4pPr>
            <a:lvl5pPr>
              <a:buNone/>
              <a:defRPr sz="1125" b="0">
                <a:solidFill>
                  <a:srgbClr val="F8F5EE"/>
                </a:solidFill>
                <a:latin typeface="Arial"/>
                <a:ea typeface="Arial"/>
                <a:cs typeface="Arial"/>
              </a:defRPr>
            </a:lvl5pPr>
            <a:lvl6pPr>
              <a:buNone/>
              <a:defRPr sz="1125" b="0">
                <a:solidFill>
                  <a:srgbClr val="F8F5EE"/>
                </a:solidFill>
                <a:latin typeface="Arial"/>
                <a:ea typeface="Arial"/>
                <a:cs typeface="Arial"/>
              </a:defRPr>
            </a:lvl6pPr>
            <a:lvl7pPr>
              <a:buNone/>
              <a:defRPr sz="1125" b="0">
                <a:solidFill>
                  <a:srgbClr val="F8F5EE"/>
                </a:solidFill>
                <a:latin typeface="Arial"/>
                <a:ea typeface="Arial"/>
                <a:cs typeface="Arial"/>
              </a:defRPr>
            </a:lvl7pPr>
            <a:lvl8pPr>
              <a:buNone/>
              <a:defRPr sz="1125" b="0">
                <a:solidFill>
                  <a:srgbClr val="F8F5EE"/>
                </a:solidFill>
                <a:latin typeface="Arial"/>
                <a:ea typeface="Arial"/>
                <a:cs typeface="Arial"/>
              </a:defRPr>
            </a:lvl8pPr>
            <a:lvl9pPr>
              <a:buNone/>
              <a:defRPr sz="1125" b="0">
                <a:solidFill>
                  <a:srgbClr val="F8F5EE"/>
                </a:solidFill>
                <a:latin typeface="Arial"/>
                <a:ea typeface="Arial"/>
                <a:cs typeface="Arial"/>
              </a:defRPr>
            </a:lvl9pPr>
          </a:lstStyle>
          <a:p xmlns:a="http://schemas.openxmlformats.org/drawingml/2006/main">
            <a:pPr>
              <a:buNone/>
              <a:defRPr sz="1125" b="0">
                <a:solidFill>
                  <a:srgbClr val="F8F5EE"/>
                </a:solidFill>
                <a:latin typeface="Arial"/>
                <a:ea typeface="Arial"/>
                <a:cs typeface="Arial"/>
              </a:defRPr>
            </a:pPr>
            <a:r>
              <a:rPr sz="1125" b="0">
                <a:solidFill>
                  <a:srgbClr val="F8F5EE"/>
                </a:solidFill>
                <a:latin typeface="Arial"/>
                <a:ea typeface="Arial"/>
                <a:cs typeface="Arial"/>
              </a:rPr>
              <a:t>01</a:t>
            </a:r>
          </a:p>
        </p:txBody>
      </p:sp>
      <p:sp>
        <p:nvSpPr>
          <p:cNvPr id="3" name="cover-title">
            <a:extLst xmlns:a="http://schemas.openxmlformats.org/drawingml/2006/main">
              <a:ext uri="{FF2B5EF4-FFF2-40B4-BE49-F238E27FC236}">
                <a16:creationId xmlns:a16="http://schemas.microsoft.com/office/drawing/2014/main" id="{3F584044-4F0A-4355-AFBE-A58AB4F69F63}"/>
              </a:ext>
            </a:extLst>
          </p:cNvPr>
          <p:cNvSpPr>
            <a:spLocks xmlns:a="http://schemas.openxmlformats.org/drawingml/2006/main" noGrp="1"/>
          </p:cNvSpPr>
          <p:nvPr/>
        </p:nvSpPr>
        <p:spPr>
          <a:xfrm xmlns:a="http://schemas.openxmlformats.org/drawingml/2006/main">
            <a:off x="619125" y="1714500"/>
            <a:ext cx="5905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850" b="1">
                <a:solidFill>
                  <a:srgbClr val="F8F5EE"/>
                </a:solidFill>
                <a:latin typeface="Arial"/>
                <a:ea typeface="Arial"/>
                <a:cs typeface="Arial"/>
              </a:defRPr>
            </a:defPPr>
            <a:lvl1pPr>
              <a:buNone/>
              <a:defRPr sz="5850" b="1">
                <a:solidFill>
                  <a:srgbClr val="F8F5EE"/>
                </a:solidFill>
                <a:latin typeface="Arial"/>
                <a:ea typeface="Arial"/>
                <a:cs typeface="Arial"/>
              </a:defRPr>
            </a:lvl1pPr>
            <a:lvl2pPr>
              <a:buNone/>
              <a:defRPr sz="5850" b="1">
                <a:solidFill>
                  <a:srgbClr val="F8F5EE"/>
                </a:solidFill>
                <a:latin typeface="Arial"/>
                <a:ea typeface="Arial"/>
                <a:cs typeface="Arial"/>
              </a:defRPr>
            </a:lvl2pPr>
            <a:lvl3pPr>
              <a:buNone/>
              <a:defRPr sz="5850" b="1">
                <a:solidFill>
                  <a:srgbClr val="F8F5EE"/>
                </a:solidFill>
                <a:latin typeface="Arial"/>
                <a:ea typeface="Arial"/>
                <a:cs typeface="Arial"/>
              </a:defRPr>
            </a:lvl3pPr>
            <a:lvl4pPr>
              <a:buNone/>
              <a:defRPr sz="5850" b="1">
                <a:solidFill>
                  <a:srgbClr val="F8F5EE"/>
                </a:solidFill>
                <a:latin typeface="Arial"/>
                <a:ea typeface="Arial"/>
                <a:cs typeface="Arial"/>
              </a:defRPr>
            </a:lvl4pPr>
            <a:lvl5pPr>
              <a:buNone/>
              <a:defRPr sz="5850" b="1">
                <a:solidFill>
                  <a:srgbClr val="F8F5EE"/>
                </a:solidFill>
                <a:latin typeface="Arial"/>
                <a:ea typeface="Arial"/>
                <a:cs typeface="Arial"/>
              </a:defRPr>
            </a:lvl5pPr>
            <a:lvl6pPr>
              <a:buNone/>
              <a:defRPr sz="5850" b="1">
                <a:solidFill>
                  <a:srgbClr val="F8F5EE"/>
                </a:solidFill>
                <a:latin typeface="Arial"/>
                <a:ea typeface="Arial"/>
                <a:cs typeface="Arial"/>
              </a:defRPr>
            </a:lvl6pPr>
            <a:lvl7pPr>
              <a:buNone/>
              <a:defRPr sz="5850" b="1">
                <a:solidFill>
                  <a:srgbClr val="F8F5EE"/>
                </a:solidFill>
                <a:latin typeface="Arial"/>
                <a:ea typeface="Arial"/>
                <a:cs typeface="Arial"/>
              </a:defRPr>
            </a:lvl7pPr>
            <a:lvl8pPr>
              <a:buNone/>
              <a:defRPr sz="5850" b="1">
                <a:solidFill>
                  <a:srgbClr val="F8F5EE"/>
                </a:solidFill>
                <a:latin typeface="Arial"/>
                <a:ea typeface="Arial"/>
                <a:cs typeface="Arial"/>
              </a:defRPr>
            </a:lvl8pPr>
            <a:lvl9pPr>
              <a:buNone/>
              <a:defRPr sz="5850" b="1">
                <a:solidFill>
                  <a:srgbClr val="F8F5EE"/>
                </a:solidFill>
                <a:latin typeface="Arial"/>
                <a:ea typeface="Arial"/>
                <a:cs typeface="Arial"/>
              </a:defRPr>
            </a:lvl9pPr>
          </a:lstStyle>
          <a:p xmlns:a="http://schemas.openxmlformats.org/drawingml/2006/main">
            <a:pPr>
              <a:buNone/>
              <a:defRPr sz="5850" b="1">
                <a:solidFill>
                  <a:srgbClr val="F8F5EE"/>
                </a:solidFill>
                <a:latin typeface="Arial"/>
                <a:ea typeface="Arial"/>
                <a:cs typeface="Arial"/>
              </a:defRPr>
            </a:pPr>
          </a:p>
        </p:txBody>
      </p:sp>
      <p:sp>
        <p:nvSpPr>
          <p:cNvPr id="4" name="cover-services">
            <a:extLst xmlns:a="http://schemas.openxmlformats.org/drawingml/2006/main">
              <a:ext uri="{FF2B5EF4-FFF2-40B4-BE49-F238E27FC236}">
                <a16:creationId xmlns:a16="http://schemas.microsoft.com/office/drawing/2014/main" id="{693ED69B-70A4-4BF4-8588-043646F40080}"/>
              </a:ext>
            </a:extLst>
          </p:cNvPr>
          <p:cNvSpPr>
            <a:spLocks xmlns:a="http://schemas.openxmlformats.org/drawingml/2006/main" noGrp="1"/>
          </p:cNvSpPr>
          <p:nvPr/>
        </p:nvSpPr>
        <p:spPr>
          <a:xfrm xmlns:a="http://schemas.openxmlformats.org/drawingml/2006/main">
            <a:off x="647700" y="3857625"/>
            <a:ext cx="552450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F8F5EE"/>
                </a:solidFill>
                <a:latin typeface="Arial"/>
                <a:ea typeface="Arial"/>
                <a:cs typeface="Arial"/>
              </a:defRPr>
            </a:defPPr>
            <a:lvl1pPr>
              <a:buNone/>
              <a:defRPr sz="2550" b="0">
                <a:solidFill>
                  <a:srgbClr val="F8F5EE"/>
                </a:solidFill>
                <a:latin typeface="Arial"/>
                <a:ea typeface="Arial"/>
                <a:cs typeface="Arial"/>
              </a:defRPr>
            </a:lvl1pPr>
            <a:lvl2pPr>
              <a:buNone/>
              <a:defRPr sz="2550" b="0">
                <a:solidFill>
                  <a:srgbClr val="F8F5EE"/>
                </a:solidFill>
                <a:latin typeface="Arial"/>
                <a:ea typeface="Arial"/>
                <a:cs typeface="Arial"/>
              </a:defRPr>
            </a:lvl2pPr>
            <a:lvl3pPr>
              <a:buNone/>
              <a:defRPr sz="2550" b="0">
                <a:solidFill>
                  <a:srgbClr val="F8F5EE"/>
                </a:solidFill>
                <a:latin typeface="Arial"/>
                <a:ea typeface="Arial"/>
                <a:cs typeface="Arial"/>
              </a:defRPr>
            </a:lvl3pPr>
            <a:lvl4pPr>
              <a:buNone/>
              <a:defRPr sz="2550" b="0">
                <a:solidFill>
                  <a:srgbClr val="F8F5EE"/>
                </a:solidFill>
                <a:latin typeface="Arial"/>
                <a:ea typeface="Arial"/>
                <a:cs typeface="Arial"/>
              </a:defRPr>
            </a:lvl4pPr>
            <a:lvl5pPr>
              <a:buNone/>
              <a:defRPr sz="2550" b="0">
                <a:solidFill>
                  <a:srgbClr val="F8F5EE"/>
                </a:solidFill>
                <a:latin typeface="Arial"/>
                <a:ea typeface="Arial"/>
                <a:cs typeface="Arial"/>
              </a:defRPr>
            </a:lvl5pPr>
            <a:lvl6pPr>
              <a:buNone/>
              <a:defRPr sz="2550" b="0">
                <a:solidFill>
                  <a:srgbClr val="F8F5EE"/>
                </a:solidFill>
                <a:latin typeface="Arial"/>
                <a:ea typeface="Arial"/>
                <a:cs typeface="Arial"/>
              </a:defRPr>
            </a:lvl6pPr>
            <a:lvl7pPr>
              <a:buNone/>
              <a:defRPr sz="2550" b="0">
                <a:solidFill>
                  <a:srgbClr val="F8F5EE"/>
                </a:solidFill>
                <a:latin typeface="Arial"/>
                <a:ea typeface="Arial"/>
                <a:cs typeface="Arial"/>
              </a:defRPr>
            </a:lvl7pPr>
            <a:lvl8pPr>
              <a:buNone/>
              <a:defRPr sz="2550" b="0">
                <a:solidFill>
                  <a:srgbClr val="F8F5EE"/>
                </a:solidFill>
                <a:latin typeface="Arial"/>
                <a:ea typeface="Arial"/>
                <a:cs typeface="Arial"/>
              </a:defRPr>
            </a:lvl8pPr>
            <a:lvl9pPr>
              <a:buNone/>
              <a:defRPr sz="2550" b="0">
                <a:solidFill>
                  <a:srgbClr val="F8F5EE"/>
                </a:solidFill>
                <a:latin typeface="Arial"/>
                <a:ea typeface="Arial"/>
                <a:cs typeface="Arial"/>
              </a:defRPr>
            </a:lvl9pPr>
          </a:lstStyle>
          <a:p xmlns:a="http://schemas.openxmlformats.org/drawingml/2006/main">
            <a:pPr>
              <a:buNone/>
              <a:defRPr sz="2550" b="0">
                <a:solidFill>
                  <a:srgbClr val="F8F5EE"/>
                </a:solidFill>
                <a:latin typeface="Arial"/>
                <a:ea typeface="Arial"/>
                <a:cs typeface="Arial"/>
              </a:defRPr>
            </a:pPr>
            <a:r>
              <a:rPr sz="2250" b="0">
                <a:solidFill>
                  <a:srgbClr val="F8F5EE"/>
                </a:solidFill>
                <a:latin typeface="Arial"/>
                <a:ea typeface="Arial"/>
                <a:cs typeface="Arial"/>
              </a:rPr>
              <a:t>Brand Activations</a:t>
            </a:r>
          </a:p>
          <a:p xmlns:a="http://schemas.openxmlformats.org/drawingml/2006/main">
            <a:pPr>
              <a:buNone/>
              <a:defRPr sz="2550" b="0">
                <a:solidFill>
                  <a:srgbClr val="F8F5EE"/>
                </a:solidFill>
                <a:latin typeface="Arial"/>
                <a:ea typeface="Arial"/>
                <a:cs typeface="Arial"/>
              </a:defRPr>
            </a:pPr>
            <a:r>
              <a:rPr sz="2250" b="0">
                <a:solidFill>
                  <a:srgbClr val="F8F5EE"/>
                </a:solidFill>
                <a:latin typeface="Arial"/>
                <a:ea typeface="Arial"/>
                <a:cs typeface="Arial"/>
              </a:rPr>
              <a:t>Food &amp; Beverage Operations</a:t>
            </a:r>
          </a:p>
          <a:p xmlns:a="http://schemas.openxmlformats.org/drawingml/2006/main">
            <a:pPr>
              <a:buNone/>
              <a:defRPr sz="2550" b="0">
                <a:solidFill>
                  <a:srgbClr val="F8F5EE"/>
                </a:solidFill>
                <a:latin typeface="Arial"/>
                <a:ea typeface="Arial"/>
                <a:cs typeface="Arial"/>
              </a:defRPr>
            </a:pPr>
            <a:r>
              <a:rPr sz="2250" b="0">
                <a:solidFill>
                  <a:srgbClr val="F8F5EE"/>
                </a:solidFill>
                <a:latin typeface="Arial"/>
                <a:ea typeface="Arial"/>
                <a:cs typeface="Arial"/>
              </a:rPr>
              <a:t>Distribution</a:t>
            </a:r>
          </a:p>
        </p:txBody>
      </p:sp>
      <p:sp>
        <p:nvSpPr>
          <p:cNvPr id="5" name="cover-description">
            <a:extLst xmlns:a="http://schemas.openxmlformats.org/drawingml/2006/main">
              <a:ext uri="{FF2B5EF4-FFF2-40B4-BE49-F238E27FC236}">
                <a16:creationId xmlns:a16="http://schemas.microsoft.com/office/drawing/2014/main" id="{3AC93C3E-573B-40D8-9F15-3695790EDB74}"/>
              </a:ext>
            </a:extLst>
          </p:cNvPr>
          <p:cNvSpPr>
            <a:spLocks xmlns:a="http://schemas.openxmlformats.org/drawingml/2006/main" noGrp="1"/>
          </p:cNvSpPr>
          <p:nvPr/>
        </p:nvSpPr>
        <p:spPr>
          <a:xfrm xmlns:a="http://schemas.openxmlformats.org/drawingml/2006/main">
            <a:off x="647700" y="5810250"/>
            <a:ext cx="5429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0">
                <a:solidFill>
                  <a:srgbClr val="CFC8BE"/>
                </a:solidFill>
                <a:latin typeface="Arial"/>
                <a:ea typeface="Arial"/>
                <a:cs typeface="Arial"/>
              </a:defRPr>
            </a:defPPr>
            <a:lvl1pPr>
              <a:buNone/>
              <a:defRPr sz="1650" b="0">
                <a:solidFill>
                  <a:srgbClr val="CFC8BE"/>
                </a:solidFill>
                <a:latin typeface="Arial"/>
                <a:ea typeface="Arial"/>
                <a:cs typeface="Arial"/>
              </a:defRPr>
            </a:lvl1pPr>
            <a:lvl2pPr>
              <a:buNone/>
              <a:defRPr sz="1650" b="0">
                <a:solidFill>
                  <a:srgbClr val="CFC8BE"/>
                </a:solidFill>
                <a:latin typeface="Arial"/>
                <a:ea typeface="Arial"/>
                <a:cs typeface="Arial"/>
              </a:defRPr>
            </a:lvl2pPr>
            <a:lvl3pPr>
              <a:buNone/>
              <a:defRPr sz="1650" b="0">
                <a:solidFill>
                  <a:srgbClr val="CFC8BE"/>
                </a:solidFill>
                <a:latin typeface="Arial"/>
                <a:ea typeface="Arial"/>
                <a:cs typeface="Arial"/>
              </a:defRPr>
            </a:lvl3pPr>
            <a:lvl4pPr>
              <a:buNone/>
              <a:defRPr sz="1650" b="0">
                <a:solidFill>
                  <a:srgbClr val="CFC8BE"/>
                </a:solidFill>
                <a:latin typeface="Arial"/>
                <a:ea typeface="Arial"/>
                <a:cs typeface="Arial"/>
              </a:defRPr>
            </a:lvl4pPr>
            <a:lvl5pPr>
              <a:buNone/>
              <a:defRPr sz="1650" b="0">
                <a:solidFill>
                  <a:srgbClr val="CFC8BE"/>
                </a:solidFill>
                <a:latin typeface="Arial"/>
                <a:ea typeface="Arial"/>
                <a:cs typeface="Arial"/>
              </a:defRPr>
            </a:lvl5pPr>
            <a:lvl6pPr>
              <a:buNone/>
              <a:defRPr sz="1650" b="0">
                <a:solidFill>
                  <a:srgbClr val="CFC8BE"/>
                </a:solidFill>
                <a:latin typeface="Arial"/>
                <a:ea typeface="Arial"/>
                <a:cs typeface="Arial"/>
              </a:defRPr>
            </a:lvl6pPr>
            <a:lvl7pPr>
              <a:buNone/>
              <a:defRPr sz="1650" b="0">
                <a:solidFill>
                  <a:srgbClr val="CFC8BE"/>
                </a:solidFill>
                <a:latin typeface="Arial"/>
                <a:ea typeface="Arial"/>
                <a:cs typeface="Arial"/>
              </a:defRPr>
            </a:lvl7pPr>
            <a:lvl8pPr>
              <a:buNone/>
              <a:defRPr sz="1650" b="0">
                <a:solidFill>
                  <a:srgbClr val="CFC8BE"/>
                </a:solidFill>
                <a:latin typeface="Arial"/>
                <a:ea typeface="Arial"/>
                <a:cs typeface="Arial"/>
              </a:defRPr>
            </a:lvl8pPr>
            <a:lvl9pPr>
              <a:buNone/>
              <a:defRPr sz="1650" b="0">
                <a:solidFill>
                  <a:srgbClr val="CFC8BE"/>
                </a:solidFill>
                <a:latin typeface="Arial"/>
                <a:ea typeface="Arial"/>
                <a:cs typeface="Arial"/>
              </a:defRPr>
            </a:lvl9pPr>
          </a:lstStyle>
          <a:p xmlns:a="http://schemas.openxmlformats.org/drawingml/2006/main">
            <a:pPr>
              <a:buNone/>
              <a:defRPr sz="1650" b="0">
                <a:solidFill>
                  <a:srgbClr val="CFC8BE"/>
                </a:solidFill>
                <a:latin typeface="Arial"/>
                <a:ea typeface="Arial"/>
                <a:cs typeface="Arial"/>
              </a:defRPr>
            </a:pPr>
            <a:r>
              <a:rPr sz="1650" b="0">
                <a:solidFill>
                  <a:srgbClr val="CFC8BE"/>
                </a:solidFill>
                <a:latin typeface="Arial"/>
                <a:ea typeface="Arial"/>
                <a:cs typeface="Arial"/>
              </a:rPr>
              <a:t>For brands, festivals</a:t>
            </a:r>
          </a:p>
          <a:p xmlns:a="http://schemas.openxmlformats.org/drawingml/2006/main">
            <a:pPr>
              <a:buNone/>
              <a:defRPr sz="1650" b="0">
                <a:solidFill>
                  <a:srgbClr val="CFC8BE"/>
                </a:solidFill>
                <a:latin typeface="Arial"/>
                <a:ea typeface="Arial"/>
                <a:cs typeface="Arial"/>
              </a:defRPr>
            </a:pPr>
            <a:r>
              <a:rPr sz="1650" b="0">
                <a:solidFill>
                  <a:srgbClr val="CFC8BE"/>
                </a:solidFill>
                <a:latin typeface="Arial"/>
                <a:ea typeface="Arial"/>
                <a:cs typeface="Arial"/>
              </a:rPr>
              <a:t>and venue partners</a:t>
            </a:r>
          </a:p>
        </p:txBody>
      </p:sp>
      <p:pic>
        <p:nvPicPr>
          <p:cNvPr id="6" name="">
            <a:extLst xmlns:a="http://schemas.openxmlformats.org/drawingml/2006/main">
              <a:ext uri="{FF2B5EF4-FFF2-40B4-BE49-F238E27FC236}">
                <a16:creationId xmlns:a16="http://schemas.microsoft.com/office/drawing/2014/main" id="{6AF4FF43-9AF0-4A01-8D66-FA0EA8968254}"/>
              </a:ext>
            </a:extLst>
          </p:cNvPr>
          <p:cNvPicPr>
            <a:picLocks xmlns:a="http://schemas.openxmlformats.org/drawingml/2006/main" noChangeAspect="1"/>
          </p:cNvPicPr>
          <p:nvPr/>
        </p:nvPicPr>
        <p:blipFill>
          <a:blip xmlns:r="http://schemas.openxmlformats.org/officeDocument/2006/relationships" xmlns:a="http://schemas.openxmlformats.org/drawingml/2006/main" r:embed="R38fe041f44d349a9"/>
          <a:srcRect xmlns:a="http://schemas.openxmlformats.org/drawingml/2006/main" l="24074" t="0" r="24074" b="0"/>
          <a:stretch xmlns:a="http://schemas.openxmlformats.org/drawingml/2006/main">
            <a:fillRect l="0" t="0" r="0" b="0"/>
          </a:stretch>
        </p:blipFill>
        <p:spPr>
          <a:xfrm xmlns:a="http://schemas.openxmlformats.org/drawingml/2006/main">
            <a:off x="6858000" y="0"/>
            <a:ext cx="5334000" cy="6858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A4CBC2E4-7A01-4A97-9AE9-3F8DC5909D0F}"/>
              </a:ext>
            </a:extLst>
          </p:cNvPr>
          <p:cNvPicPr>
            <a:picLocks xmlns:a="http://schemas.openxmlformats.org/drawingml/2006/main" noChangeAspect="1"/>
          </p:cNvPicPr>
          <p:nvPr/>
        </p:nvPicPr>
        <p:blipFill>
          <a:blip xmlns:r="http://schemas.openxmlformats.org/officeDocument/2006/relationships" xmlns:a="http://schemas.openxmlformats.org/drawingml/2006/main" r:embed="Rab9733eb865341e7">
            <a:extLst>
              <a:ext uri="{96DAC541-7B7A-43D3-8B79-37D633B846F1}">
                <asvg:svgBlip xmlns:asvg="http://schemas.microsoft.com/office/drawing/2016/SVG/main" r:embed="R14b578de437c44ac"/>
              </a:ext>
            </a:extLst>
          </a:blip>
          <a:stretch xmlns:a="http://schemas.openxmlformats.org/drawingml/2006/main"/>
        </p:blipFill>
        <p:spPr>
          <a:xfrm xmlns:a="http://schemas.openxmlformats.org/drawingml/2006/main">
            <a:off x="781050" y="1981200"/>
            <a:ext cx="5391150" cy="123473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B065BF4-249A-408E-8710-2A6FA5A61E77}"/>
              </a:ext>
            </a:extLst>
          </p:cNvPr>
          <p:cNvSpPr>
            <a:spLocks xmlns:a="http://schemas.openxmlformats.org/drawingml/2006/main" noGrp="1"/>
          </p:cNvSpPr>
          <p:nvPr/>
        </p:nvSpPr>
        <p:spPr>
          <a:xfrm xmlns:a="http://schemas.openxmlformats.org/drawingml/2006/main">
            <a:off x="7143750" y="6496050"/>
            <a:ext cx="4667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050" b="0">
                <a:solidFill>
                  <a:srgbClr val="F8F5EE"/>
                </a:solidFill>
                <a:latin typeface="Arial"/>
                <a:ea typeface="Arial"/>
                <a:cs typeface="Arial"/>
              </a:defRPr>
            </a:defPPr>
            <a:lvl1pPr>
              <a:buNone/>
              <a:defRPr sz="1050" b="0">
                <a:solidFill>
                  <a:srgbClr val="F8F5EE"/>
                </a:solidFill>
                <a:latin typeface="Arial"/>
                <a:ea typeface="Arial"/>
                <a:cs typeface="Arial"/>
              </a:defRPr>
            </a:lvl1pPr>
            <a:lvl2pPr>
              <a:buNone/>
              <a:defRPr sz="1050" b="0">
                <a:solidFill>
                  <a:srgbClr val="F8F5EE"/>
                </a:solidFill>
                <a:latin typeface="Arial"/>
                <a:ea typeface="Arial"/>
                <a:cs typeface="Arial"/>
              </a:defRPr>
            </a:lvl2pPr>
            <a:lvl3pPr>
              <a:buNone/>
              <a:defRPr sz="1050" b="0">
                <a:solidFill>
                  <a:srgbClr val="F8F5EE"/>
                </a:solidFill>
                <a:latin typeface="Arial"/>
                <a:ea typeface="Arial"/>
                <a:cs typeface="Arial"/>
              </a:defRPr>
            </a:lvl3pPr>
            <a:lvl4pPr>
              <a:buNone/>
              <a:defRPr sz="1050" b="0">
                <a:solidFill>
                  <a:srgbClr val="F8F5EE"/>
                </a:solidFill>
                <a:latin typeface="Arial"/>
                <a:ea typeface="Arial"/>
                <a:cs typeface="Arial"/>
              </a:defRPr>
            </a:lvl4pPr>
            <a:lvl5pPr>
              <a:buNone/>
              <a:defRPr sz="1050" b="0">
                <a:solidFill>
                  <a:srgbClr val="F8F5EE"/>
                </a:solidFill>
                <a:latin typeface="Arial"/>
                <a:ea typeface="Arial"/>
                <a:cs typeface="Arial"/>
              </a:defRPr>
            </a:lvl5pPr>
            <a:lvl6pPr>
              <a:buNone/>
              <a:defRPr sz="1050" b="0">
                <a:solidFill>
                  <a:srgbClr val="F8F5EE"/>
                </a:solidFill>
                <a:latin typeface="Arial"/>
                <a:ea typeface="Arial"/>
                <a:cs typeface="Arial"/>
              </a:defRPr>
            </a:lvl6pPr>
            <a:lvl7pPr>
              <a:buNone/>
              <a:defRPr sz="1050" b="0">
                <a:solidFill>
                  <a:srgbClr val="F8F5EE"/>
                </a:solidFill>
                <a:latin typeface="Arial"/>
                <a:ea typeface="Arial"/>
                <a:cs typeface="Arial"/>
              </a:defRPr>
            </a:lvl7pPr>
            <a:lvl8pPr>
              <a:buNone/>
              <a:defRPr sz="1050" b="0">
                <a:solidFill>
                  <a:srgbClr val="F8F5EE"/>
                </a:solidFill>
                <a:latin typeface="Arial"/>
                <a:ea typeface="Arial"/>
                <a:cs typeface="Arial"/>
              </a:defRPr>
            </a:lvl8pPr>
            <a:lvl9pPr>
              <a:buNone/>
              <a:defRPr sz="1050" b="0">
                <a:solidFill>
                  <a:srgbClr val="F8F5EE"/>
                </a:solidFill>
                <a:latin typeface="Arial"/>
                <a:ea typeface="Arial"/>
                <a:cs typeface="Arial"/>
              </a:defRPr>
            </a:lvl9pPr>
          </a:lstStyle>
          <a:p xmlns:a="http://schemas.openxmlformats.org/drawingml/2006/main">
            <a:pPr>
              <a:buNone/>
              <a:defRPr sz="1050" b="0">
                <a:solidFill>
                  <a:srgbClr val="F8F5EE"/>
                </a:solidFill>
                <a:latin typeface="Arial"/>
                <a:ea typeface="Arial"/>
                <a:cs typeface="Arial"/>
              </a:defRPr>
            </a:pPr>
            <a:r>
              <a:rPr sz="1050" b="0">
                <a:solidFill>
                  <a:srgbClr val="F8F5EE"/>
                </a:solidFill>
                <a:latin typeface="Arial"/>
                <a:ea typeface="Arial"/>
                <a:cs typeface="Arial"/>
              </a:rPr>
              <a:t>Venue program concept · Illustrative imagery</a:t>
            </a:r>
          </a:p>
        </p:txBody>
      </p:sp>
    </p:spTree>
    <p:extLst>
      <p:ext uri="{BB962C8B-B14F-4D97-AF65-F5344CB8AC3E}">
        <p14:creationId xmlns:p14="http://schemas.microsoft.com/office/powerpoint/2010/main" val="1815388185"/>
      </p:ext>
    </p:extLst>
  </p:cSld>
</p:sld>
</file>

<file path=ppt/slides/slide2.xml><?xml version="1.0" encoding="utf-8"?>
<p:sld xmlns:p="http://schemas.openxmlformats.org/presentationml/2006/main">
  <p:cSld>
    <p:bg>
      <p:bgPr>
        <a:solidFill xmlns:a="http://schemas.openxmlformats.org/drawingml/2006/main">
          <a:srgbClr val="F8F5EE"/>
        </a:solidFill>
      </p:bgPr>
    </p:bg>
    <p:spTree>
      <p:nvGrpSpPr>
        <p:cNvPr id="1" name=""/>
        <p:cNvGrpSpPr/>
        <p:nvPr/>
      </p:nvGrpSpPr>
      <p:grpSpPr>
        <a:xfrm xmlns:a="http://schemas.openxmlformats.org/drawingml/2006/main"/>
      </p:grpSpPr>
      <p:sp>
        <p:nvSpPr>
          <p:cNvPr id="13" name="brand">
            <a:extLst xmlns:a="http://schemas.openxmlformats.org/drawingml/2006/main">
              <a:ext uri="{FF2B5EF4-FFF2-40B4-BE49-F238E27FC236}">
                <a16:creationId xmlns:a16="http://schemas.microsoft.com/office/drawing/2014/main" id="{C76C3664-97DC-497C-B434-34DAF6F483A4}"/>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242424"/>
                </a:solidFill>
                <a:latin typeface="Arial"/>
                <a:ea typeface="Arial"/>
                <a:cs typeface="Arial"/>
              </a:defRPr>
            </a:defPPr>
            <a:lvl1pPr>
              <a:buNone/>
              <a:defRPr sz="1125" b="1">
                <a:solidFill>
                  <a:srgbClr val="242424"/>
                </a:solidFill>
                <a:latin typeface="Arial"/>
                <a:ea typeface="Arial"/>
                <a:cs typeface="Arial"/>
              </a:defRPr>
            </a:lvl1pPr>
            <a:lvl2pPr>
              <a:buNone/>
              <a:defRPr sz="1125" b="1">
                <a:solidFill>
                  <a:srgbClr val="242424"/>
                </a:solidFill>
                <a:latin typeface="Arial"/>
                <a:ea typeface="Arial"/>
                <a:cs typeface="Arial"/>
              </a:defRPr>
            </a:lvl2pPr>
            <a:lvl3pPr>
              <a:buNone/>
              <a:defRPr sz="1125" b="1">
                <a:solidFill>
                  <a:srgbClr val="242424"/>
                </a:solidFill>
                <a:latin typeface="Arial"/>
                <a:ea typeface="Arial"/>
                <a:cs typeface="Arial"/>
              </a:defRPr>
            </a:lvl3pPr>
            <a:lvl4pPr>
              <a:buNone/>
              <a:defRPr sz="1125" b="1">
                <a:solidFill>
                  <a:srgbClr val="242424"/>
                </a:solidFill>
                <a:latin typeface="Arial"/>
                <a:ea typeface="Arial"/>
                <a:cs typeface="Arial"/>
              </a:defRPr>
            </a:lvl4pPr>
            <a:lvl5pPr>
              <a:buNone/>
              <a:defRPr sz="1125" b="1">
                <a:solidFill>
                  <a:srgbClr val="242424"/>
                </a:solidFill>
                <a:latin typeface="Arial"/>
                <a:ea typeface="Arial"/>
                <a:cs typeface="Arial"/>
              </a:defRPr>
            </a:lvl5pPr>
            <a:lvl6pPr>
              <a:buNone/>
              <a:defRPr sz="1125" b="1">
                <a:solidFill>
                  <a:srgbClr val="242424"/>
                </a:solidFill>
                <a:latin typeface="Arial"/>
                <a:ea typeface="Arial"/>
                <a:cs typeface="Arial"/>
              </a:defRPr>
            </a:lvl6pPr>
            <a:lvl7pPr>
              <a:buNone/>
              <a:defRPr sz="1125" b="1">
                <a:solidFill>
                  <a:srgbClr val="242424"/>
                </a:solidFill>
                <a:latin typeface="Arial"/>
                <a:ea typeface="Arial"/>
                <a:cs typeface="Arial"/>
              </a:defRPr>
            </a:lvl7pPr>
            <a:lvl8pPr>
              <a:buNone/>
              <a:defRPr sz="1125" b="1">
                <a:solidFill>
                  <a:srgbClr val="242424"/>
                </a:solidFill>
                <a:latin typeface="Arial"/>
                <a:ea typeface="Arial"/>
                <a:cs typeface="Arial"/>
              </a:defRPr>
            </a:lvl8pPr>
            <a:lvl9pPr>
              <a:buNone/>
              <a:defRPr sz="1125" b="1">
                <a:solidFill>
                  <a:srgbClr val="242424"/>
                </a:solidFill>
                <a:latin typeface="Arial"/>
                <a:ea typeface="Arial"/>
                <a:cs typeface="Arial"/>
              </a:defRPr>
            </a:lvl9pPr>
          </a:lstStyle>
          <a:p xmlns:a="http://schemas.openxmlformats.org/drawingml/2006/main">
            <a:pPr>
              <a:buNone/>
              <a:defRPr sz="1125" b="1">
                <a:solidFill>
                  <a:srgbClr val="242424"/>
                </a:solidFill>
                <a:latin typeface="Arial"/>
                <a:ea typeface="Arial"/>
                <a:cs typeface="Arial"/>
              </a:defRPr>
            </a:pPr>
            <a:r>
              <a:rPr sz="1125" b="1">
                <a:solidFill>
                  <a:srgbClr val="242424"/>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CD6EC6C2-B574-40BC-BD8B-E8BE8458DEED}"/>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242424"/>
                </a:solidFill>
                <a:latin typeface="Arial"/>
                <a:ea typeface="Arial"/>
                <a:cs typeface="Arial"/>
              </a:defRPr>
            </a:defPPr>
            <a:lvl1pPr>
              <a:buNone/>
              <a:defRPr sz="1125" b="0">
                <a:solidFill>
                  <a:srgbClr val="242424"/>
                </a:solidFill>
                <a:latin typeface="Arial"/>
                <a:ea typeface="Arial"/>
                <a:cs typeface="Arial"/>
              </a:defRPr>
            </a:lvl1pPr>
            <a:lvl2pPr>
              <a:buNone/>
              <a:defRPr sz="1125" b="0">
                <a:solidFill>
                  <a:srgbClr val="242424"/>
                </a:solidFill>
                <a:latin typeface="Arial"/>
                <a:ea typeface="Arial"/>
                <a:cs typeface="Arial"/>
              </a:defRPr>
            </a:lvl2pPr>
            <a:lvl3pPr>
              <a:buNone/>
              <a:defRPr sz="1125" b="0">
                <a:solidFill>
                  <a:srgbClr val="242424"/>
                </a:solidFill>
                <a:latin typeface="Arial"/>
                <a:ea typeface="Arial"/>
                <a:cs typeface="Arial"/>
              </a:defRPr>
            </a:lvl3pPr>
            <a:lvl4pPr>
              <a:buNone/>
              <a:defRPr sz="1125" b="0">
                <a:solidFill>
                  <a:srgbClr val="242424"/>
                </a:solidFill>
                <a:latin typeface="Arial"/>
                <a:ea typeface="Arial"/>
                <a:cs typeface="Arial"/>
              </a:defRPr>
            </a:lvl4pPr>
            <a:lvl5pPr>
              <a:buNone/>
              <a:defRPr sz="1125" b="0">
                <a:solidFill>
                  <a:srgbClr val="242424"/>
                </a:solidFill>
                <a:latin typeface="Arial"/>
                <a:ea typeface="Arial"/>
                <a:cs typeface="Arial"/>
              </a:defRPr>
            </a:lvl5pPr>
            <a:lvl6pPr>
              <a:buNone/>
              <a:defRPr sz="1125" b="0">
                <a:solidFill>
                  <a:srgbClr val="242424"/>
                </a:solidFill>
                <a:latin typeface="Arial"/>
                <a:ea typeface="Arial"/>
                <a:cs typeface="Arial"/>
              </a:defRPr>
            </a:lvl6pPr>
            <a:lvl7pPr>
              <a:buNone/>
              <a:defRPr sz="1125" b="0">
                <a:solidFill>
                  <a:srgbClr val="242424"/>
                </a:solidFill>
                <a:latin typeface="Arial"/>
                <a:ea typeface="Arial"/>
                <a:cs typeface="Arial"/>
              </a:defRPr>
            </a:lvl7pPr>
            <a:lvl8pPr>
              <a:buNone/>
              <a:defRPr sz="1125" b="0">
                <a:solidFill>
                  <a:srgbClr val="242424"/>
                </a:solidFill>
                <a:latin typeface="Arial"/>
                <a:ea typeface="Arial"/>
                <a:cs typeface="Arial"/>
              </a:defRPr>
            </a:lvl8pPr>
            <a:lvl9pPr>
              <a:buNone/>
              <a:defRPr sz="1125" b="0">
                <a:solidFill>
                  <a:srgbClr val="242424"/>
                </a:solidFill>
                <a:latin typeface="Arial"/>
                <a:ea typeface="Arial"/>
                <a:cs typeface="Arial"/>
              </a:defRPr>
            </a:lvl9pPr>
          </a:lstStyle>
          <a:p xmlns:a="http://schemas.openxmlformats.org/drawingml/2006/main">
            <a:pPr>
              <a:buNone/>
              <a:defRPr sz="1125" b="0">
                <a:solidFill>
                  <a:srgbClr val="242424"/>
                </a:solidFill>
                <a:latin typeface="Arial"/>
                <a:ea typeface="Arial"/>
                <a:cs typeface="Arial"/>
              </a:defRPr>
            </a:pPr>
            <a:r>
              <a:rPr sz="1125" b="0">
                <a:solidFill>
                  <a:srgbClr val="242424"/>
                </a:solidFill>
                <a:latin typeface="Arial"/>
                <a:ea typeface="Arial"/>
                <a:cs typeface="Arial"/>
              </a:rPr>
              <a:t>02</a:t>
            </a:r>
          </a:p>
        </p:txBody>
      </p:sp>
      <p:sp>
        <p:nvSpPr>
          <p:cNvPr id="3" name="title">
            <a:extLst xmlns:a="http://schemas.openxmlformats.org/drawingml/2006/main">
              <a:ext uri="{FF2B5EF4-FFF2-40B4-BE49-F238E27FC236}">
                <a16:creationId xmlns:a16="http://schemas.microsoft.com/office/drawing/2014/main" id="{614C6A32-2C82-4BFA-A7D3-0D4F037D0326}"/>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242424"/>
                </a:solidFill>
                <a:latin typeface="Arial"/>
                <a:ea typeface="Arial"/>
                <a:cs typeface="Arial"/>
              </a:defRPr>
            </a:defPPr>
            <a:lvl1pPr>
              <a:buNone/>
              <a:defRPr sz="3450" b="1">
                <a:solidFill>
                  <a:srgbClr val="242424"/>
                </a:solidFill>
                <a:latin typeface="Arial"/>
                <a:ea typeface="Arial"/>
                <a:cs typeface="Arial"/>
              </a:defRPr>
            </a:lvl1pPr>
            <a:lvl2pPr>
              <a:buNone/>
              <a:defRPr sz="3450" b="1">
                <a:solidFill>
                  <a:srgbClr val="242424"/>
                </a:solidFill>
                <a:latin typeface="Arial"/>
                <a:ea typeface="Arial"/>
                <a:cs typeface="Arial"/>
              </a:defRPr>
            </a:lvl2pPr>
            <a:lvl3pPr>
              <a:buNone/>
              <a:defRPr sz="3450" b="1">
                <a:solidFill>
                  <a:srgbClr val="242424"/>
                </a:solidFill>
                <a:latin typeface="Arial"/>
                <a:ea typeface="Arial"/>
                <a:cs typeface="Arial"/>
              </a:defRPr>
            </a:lvl3pPr>
            <a:lvl4pPr>
              <a:buNone/>
              <a:defRPr sz="3450" b="1">
                <a:solidFill>
                  <a:srgbClr val="242424"/>
                </a:solidFill>
                <a:latin typeface="Arial"/>
                <a:ea typeface="Arial"/>
                <a:cs typeface="Arial"/>
              </a:defRPr>
            </a:lvl4pPr>
            <a:lvl5pPr>
              <a:buNone/>
              <a:defRPr sz="3450" b="1">
                <a:solidFill>
                  <a:srgbClr val="242424"/>
                </a:solidFill>
                <a:latin typeface="Arial"/>
                <a:ea typeface="Arial"/>
                <a:cs typeface="Arial"/>
              </a:defRPr>
            </a:lvl5pPr>
            <a:lvl6pPr>
              <a:buNone/>
              <a:defRPr sz="3450" b="1">
                <a:solidFill>
                  <a:srgbClr val="242424"/>
                </a:solidFill>
                <a:latin typeface="Arial"/>
                <a:ea typeface="Arial"/>
                <a:cs typeface="Arial"/>
              </a:defRPr>
            </a:lvl6pPr>
            <a:lvl7pPr>
              <a:buNone/>
              <a:defRPr sz="3450" b="1">
                <a:solidFill>
                  <a:srgbClr val="242424"/>
                </a:solidFill>
                <a:latin typeface="Arial"/>
                <a:ea typeface="Arial"/>
                <a:cs typeface="Arial"/>
              </a:defRPr>
            </a:lvl7pPr>
            <a:lvl8pPr>
              <a:buNone/>
              <a:defRPr sz="3450" b="1">
                <a:solidFill>
                  <a:srgbClr val="242424"/>
                </a:solidFill>
                <a:latin typeface="Arial"/>
                <a:ea typeface="Arial"/>
                <a:cs typeface="Arial"/>
              </a:defRPr>
            </a:lvl8pPr>
            <a:lvl9pPr>
              <a:buNone/>
              <a:defRPr sz="3450" b="1">
                <a:solidFill>
                  <a:srgbClr val="242424"/>
                </a:solidFill>
                <a:latin typeface="Arial"/>
                <a:ea typeface="Arial"/>
                <a:cs typeface="Arial"/>
              </a:defRPr>
            </a:lvl9pPr>
          </a:lstStyle>
          <a:p xmlns:a="http://schemas.openxmlformats.org/drawingml/2006/main">
            <a:pPr>
              <a:buNone/>
              <a:defRPr sz="3450" b="1">
                <a:solidFill>
                  <a:srgbClr val="242424"/>
                </a:solidFill>
                <a:latin typeface="Arial"/>
                <a:ea typeface="Arial"/>
                <a:cs typeface="Arial"/>
              </a:defRPr>
            </a:pPr>
            <a:r>
              <a:rPr sz="3450" b="1">
                <a:solidFill>
                  <a:srgbClr val="242424"/>
                </a:solidFill>
                <a:latin typeface="Arial"/>
                <a:ea typeface="Arial"/>
                <a:cs typeface="Arial"/>
              </a:rPr>
              <a:t>One company. Three connected services.</a:t>
            </a:r>
          </a:p>
        </p:txBody>
      </p:sp>
      <p:sp>
        <p:nvSpPr>
          <p:cNvPr id="4" name="division-0">
            <a:extLst xmlns:a="http://schemas.openxmlformats.org/drawingml/2006/main">
              <a:ext uri="{FF2B5EF4-FFF2-40B4-BE49-F238E27FC236}">
                <a16:creationId xmlns:a16="http://schemas.microsoft.com/office/drawing/2014/main" id="{F76B4F67-BCF0-4E92-9B78-4DFD46349C80}"/>
              </a:ext>
            </a:extLst>
          </p:cNvPr>
          <p:cNvSpPr>
            <a:spLocks xmlns:a="http://schemas.openxmlformats.org/drawingml/2006/main" noGrp="1"/>
          </p:cNvSpPr>
          <p:nvPr/>
        </p:nvSpPr>
        <p:spPr>
          <a:xfrm xmlns:a="http://schemas.openxmlformats.org/drawingml/2006/main">
            <a:off x="619125" y="2190750"/>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242424"/>
                </a:solidFill>
                <a:latin typeface="Arial"/>
                <a:ea typeface="Arial"/>
                <a:cs typeface="Arial"/>
              </a:defRPr>
            </a:defPPr>
            <a:lvl1pPr>
              <a:buNone/>
              <a:defRPr sz="2400" b="1">
                <a:solidFill>
                  <a:srgbClr val="242424"/>
                </a:solidFill>
                <a:latin typeface="Arial"/>
                <a:ea typeface="Arial"/>
                <a:cs typeface="Arial"/>
              </a:defRPr>
            </a:lvl1pPr>
            <a:lvl2pPr>
              <a:buNone/>
              <a:defRPr sz="2400" b="1">
                <a:solidFill>
                  <a:srgbClr val="242424"/>
                </a:solidFill>
                <a:latin typeface="Arial"/>
                <a:ea typeface="Arial"/>
                <a:cs typeface="Arial"/>
              </a:defRPr>
            </a:lvl2pPr>
            <a:lvl3pPr>
              <a:buNone/>
              <a:defRPr sz="2400" b="1">
                <a:solidFill>
                  <a:srgbClr val="242424"/>
                </a:solidFill>
                <a:latin typeface="Arial"/>
                <a:ea typeface="Arial"/>
                <a:cs typeface="Arial"/>
              </a:defRPr>
            </a:lvl3pPr>
            <a:lvl4pPr>
              <a:buNone/>
              <a:defRPr sz="2400" b="1">
                <a:solidFill>
                  <a:srgbClr val="242424"/>
                </a:solidFill>
                <a:latin typeface="Arial"/>
                <a:ea typeface="Arial"/>
                <a:cs typeface="Arial"/>
              </a:defRPr>
            </a:lvl4pPr>
            <a:lvl5pPr>
              <a:buNone/>
              <a:defRPr sz="2400" b="1">
                <a:solidFill>
                  <a:srgbClr val="242424"/>
                </a:solidFill>
                <a:latin typeface="Arial"/>
                <a:ea typeface="Arial"/>
                <a:cs typeface="Arial"/>
              </a:defRPr>
            </a:lvl5pPr>
            <a:lvl6pPr>
              <a:buNone/>
              <a:defRPr sz="2400" b="1">
                <a:solidFill>
                  <a:srgbClr val="242424"/>
                </a:solidFill>
                <a:latin typeface="Arial"/>
                <a:ea typeface="Arial"/>
                <a:cs typeface="Arial"/>
              </a:defRPr>
            </a:lvl6pPr>
            <a:lvl7pPr>
              <a:buNone/>
              <a:defRPr sz="2400" b="1">
                <a:solidFill>
                  <a:srgbClr val="242424"/>
                </a:solidFill>
                <a:latin typeface="Arial"/>
                <a:ea typeface="Arial"/>
                <a:cs typeface="Arial"/>
              </a:defRPr>
            </a:lvl7pPr>
            <a:lvl8pPr>
              <a:buNone/>
              <a:defRPr sz="2400" b="1">
                <a:solidFill>
                  <a:srgbClr val="242424"/>
                </a:solidFill>
                <a:latin typeface="Arial"/>
                <a:ea typeface="Arial"/>
                <a:cs typeface="Arial"/>
              </a:defRPr>
            </a:lvl8pPr>
            <a:lvl9pPr>
              <a:buNone/>
              <a:defRPr sz="2400" b="1">
                <a:solidFill>
                  <a:srgbClr val="242424"/>
                </a:solidFill>
                <a:latin typeface="Arial"/>
                <a:ea typeface="Arial"/>
                <a:cs typeface="Arial"/>
              </a:defRPr>
            </a:lvl9pPr>
          </a:lstStyle>
          <a:p xmlns:a="http://schemas.openxmlformats.org/drawingml/2006/main">
            <a:pPr>
              <a:buNone/>
              <a:defRPr sz="2400" b="1">
                <a:solidFill>
                  <a:srgbClr val="242424"/>
                </a:solidFill>
                <a:latin typeface="Arial"/>
                <a:ea typeface="Arial"/>
                <a:cs typeface="Arial"/>
              </a:defRPr>
            </a:pPr>
            <a:r>
              <a:rPr sz="2025" b="1">
                <a:solidFill>
                  <a:srgbClr val="242424"/>
                </a:solidFill>
                <a:latin typeface="Arial"/>
                <a:ea typeface="Arial"/>
                <a:cs typeface="Arial"/>
              </a:rPr>
              <a:t>Brand Activations</a:t>
            </a:r>
          </a:p>
        </p:txBody>
      </p:sp>
      <p:sp>
        <p:nvSpPr>
          <p:cNvPr id="5" name="description-0">
            <a:extLst xmlns:a="http://schemas.openxmlformats.org/drawingml/2006/main">
              <a:ext uri="{FF2B5EF4-FFF2-40B4-BE49-F238E27FC236}">
                <a16:creationId xmlns:a16="http://schemas.microsoft.com/office/drawing/2014/main" id="{944AF153-8BD2-40B8-97BD-C17DFD458C81}"/>
              </a:ext>
            </a:extLst>
          </p:cNvPr>
          <p:cNvSpPr>
            <a:spLocks xmlns:a="http://schemas.openxmlformats.org/drawingml/2006/main" noGrp="1"/>
          </p:cNvSpPr>
          <p:nvPr/>
        </p:nvSpPr>
        <p:spPr>
          <a:xfrm xmlns:a="http://schemas.openxmlformats.org/drawingml/2006/main">
            <a:off x="4953000" y="2190750"/>
            <a:ext cx="6477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a:solidFill>
                  <a:srgbClr val="77716A"/>
                </a:solidFill>
                <a:latin typeface="Arial"/>
                <a:ea typeface="Arial"/>
                <a:cs typeface="Arial"/>
              </a:defRPr>
            </a:defPPr>
            <a:lvl1pPr>
              <a:buNone/>
              <a:defRPr sz="1875" b="0">
                <a:solidFill>
                  <a:srgbClr val="77716A"/>
                </a:solidFill>
                <a:latin typeface="Arial"/>
                <a:ea typeface="Arial"/>
                <a:cs typeface="Arial"/>
              </a:defRPr>
            </a:lvl1pPr>
            <a:lvl2pPr>
              <a:buNone/>
              <a:defRPr sz="1875" b="0">
                <a:solidFill>
                  <a:srgbClr val="77716A"/>
                </a:solidFill>
                <a:latin typeface="Arial"/>
                <a:ea typeface="Arial"/>
                <a:cs typeface="Arial"/>
              </a:defRPr>
            </a:lvl2pPr>
            <a:lvl3pPr>
              <a:buNone/>
              <a:defRPr sz="1875" b="0">
                <a:solidFill>
                  <a:srgbClr val="77716A"/>
                </a:solidFill>
                <a:latin typeface="Arial"/>
                <a:ea typeface="Arial"/>
                <a:cs typeface="Arial"/>
              </a:defRPr>
            </a:lvl3pPr>
            <a:lvl4pPr>
              <a:buNone/>
              <a:defRPr sz="1875" b="0">
                <a:solidFill>
                  <a:srgbClr val="77716A"/>
                </a:solidFill>
                <a:latin typeface="Arial"/>
                <a:ea typeface="Arial"/>
                <a:cs typeface="Arial"/>
              </a:defRPr>
            </a:lvl4pPr>
            <a:lvl5pPr>
              <a:buNone/>
              <a:defRPr sz="1875" b="0">
                <a:solidFill>
                  <a:srgbClr val="77716A"/>
                </a:solidFill>
                <a:latin typeface="Arial"/>
                <a:ea typeface="Arial"/>
                <a:cs typeface="Arial"/>
              </a:defRPr>
            </a:lvl5pPr>
            <a:lvl6pPr>
              <a:buNone/>
              <a:defRPr sz="1875" b="0">
                <a:solidFill>
                  <a:srgbClr val="77716A"/>
                </a:solidFill>
                <a:latin typeface="Arial"/>
                <a:ea typeface="Arial"/>
                <a:cs typeface="Arial"/>
              </a:defRPr>
            </a:lvl6pPr>
            <a:lvl7pPr>
              <a:buNone/>
              <a:defRPr sz="1875" b="0">
                <a:solidFill>
                  <a:srgbClr val="77716A"/>
                </a:solidFill>
                <a:latin typeface="Arial"/>
                <a:ea typeface="Arial"/>
                <a:cs typeface="Arial"/>
              </a:defRPr>
            </a:lvl7pPr>
            <a:lvl8pPr>
              <a:buNone/>
              <a:defRPr sz="1875" b="0">
                <a:solidFill>
                  <a:srgbClr val="77716A"/>
                </a:solidFill>
                <a:latin typeface="Arial"/>
                <a:ea typeface="Arial"/>
                <a:cs typeface="Arial"/>
              </a:defRPr>
            </a:lvl8pPr>
            <a:lvl9pPr>
              <a:buNone/>
              <a:defRPr sz="1875" b="0">
                <a:solidFill>
                  <a:srgbClr val="77716A"/>
                </a:solidFill>
                <a:latin typeface="Arial"/>
                <a:ea typeface="Arial"/>
                <a:cs typeface="Arial"/>
              </a:defRPr>
            </a:lvl9pPr>
          </a:lstStyle>
          <a:p xmlns:a="http://schemas.openxmlformats.org/drawingml/2006/main">
            <a:pPr>
              <a:buNone/>
              <a:defRPr sz="1875" b="0">
                <a:solidFill>
                  <a:srgbClr val="77716A"/>
                </a:solidFill>
                <a:latin typeface="Arial"/>
                <a:ea typeface="Arial"/>
                <a:cs typeface="Arial"/>
              </a:defRPr>
            </a:pPr>
            <a:r>
              <a:rPr sz="1800" b="0">
                <a:solidFill>
                  <a:srgbClr val="77716A"/>
                </a:solidFill>
                <a:latin typeface="Arial"/>
                <a:ea typeface="Arial"/>
                <a:cs typeface="Arial"/>
              </a:rPr>
              <a:t>Brand experiences and festival sponsor activations.</a:t>
            </a:r>
          </a:p>
        </p:txBody>
      </p:sp>
      <p:sp>
        <p:nvSpPr>
          <p:cNvPr id="6" name="revenue-0">
            <a:extLst xmlns:a="http://schemas.openxmlformats.org/drawingml/2006/main">
              <a:ext uri="{FF2B5EF4-FFF2-40B4-BE49-F238E27FC236}">
                <a16:creationId xmlns:a16="http://schemas.microsoft.com/office/drawing/2014/main" id="{D658EB74-7E4D-4F7A-9CC6-1BBC5A2541F0}"/>
              </a:ext>
            </a:extLst>
          </p:cNvPr>
          <p:cNvSpPr>
            <a:spLocks xmlns:a="http://schemas.openxmlformats.org/drawingml/2006/main" noGrp="1"/>
          </p:cNvSpPr>
          <p:nvPr/>
        </p:nvSpPr>
        <p:spPr>
          <a:xfrm xmlns:a="http://schemas.openxmlformats.org/drawingml/2006/main">
            <a:off x="4953000" y="3000375"/>
            <a:ext cx="6477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a:solidFill>
                  <a:srgbClr val="EC0868"/>
                </a:solidFill>
                <a:latin typeface="Arial"/>
                <a:ea typeface="Arial"/>
                <a:cs typeface="Arial"/>
              </a:defRPr>
            </a:defPPr>
            <a:lvl1pPr>
              <a:buNone/>
              <a:defRPr sz="1725" b="0">
                <a:solidFill>
                  <a:srgbClr val="EC0868"/>
                </a:solidFill>
                <a:latin typeface="Arial"/>
                <a:ea typeface="Arial"/>
                <a:cs typeface="Arial"/>
              </a:defRPr>
            </a:lvl1pPr>
            <a:lvl2pPr>
              <a:buNone/>
              <a:defRPr sz="1725" b="0">
                <a:solidFill>
                  <a:srgbClr val="EC0868"/>
                </a:solidFill>
                <a:latin typeface="Arial"/>
                <a:ea typeface="Arial"/>
                <a:cs typeface="Arial"/>
              </a:defRPr>
            </a:lvl2pPr>
            <a:lvl3pPr>
              <a:buNone/>
              <a:defRPr sz="1725" b="0">
                <a:solidFill>
                  <a:srgbClr val="EC0868"/>
                </a:solidFill>
                <a:latin typeface="Arial"/>
                <a:ea typeface="Arial"/>
                <a:cs typeface="Arial"/>
              </a:defRPr>
            </a:lvl3pPr>
            <a:lvl4pPr>
              <a:buNone/>
              <a:defRPr sz="1725" b="0">
                <a:solidFill>
                  <a:srgbClr val="EC0868"/>
                </a:solidFill>
                <a:latin typeface="Arial"/>
                <a:ea typeface="Arial"/>
                <a:cs typeface="Arial"/>
              </a:defRPr>
            </a:lvl4pPr>
            <a:lvl5pPr>
              <a:buNone/>
              <a:defRPr sz="1725" b="0">
                <a:solidFill>
                  <a:srgbClr val="EC0868"/>
                </a:solidFill>
                <a:latin typeface="Arial"/>
                <a:ea typeface="Arial"/>
                <a:cs typeface="Arial"/>
              </a:defRPr>
            </a:lvl5pPr>
            <a:lvl6pPr>
              <a:buNone/>
              <a:defRPr sz="1725" b="0">
                <a:solidFill>
                  <a:srgbClr val="EC0868"/>
                </a:solidFill>
                <a:latin typeface="Arial"/>
                <a:ea typeface="Arial"/>
                <a:cs typeface="Arial"/>
              </a:defRPr>
            </a:lvl6pPr>
            <a:lvl7pPr>
              <a:buNone/>
              <a:defRPr sz="1725" b="0">
                <a:solidFill>
                  <a:srgbClr val="EC0868"/>
                </a:solidFill>
                <a:latin typeface="Arial"/>
                <a:ea typeface="Arial"/>
                <a:cs typeface="Arial"/>
              </a:defRPr>
            </a:lvl7pPr>
            <a:lvl8pPr>
              <a:buNone/>
              <a:defRPr sz="1725" b="0">
                <a:solidFill>
                  <a:srgbClr val="EC0868"/>
                </a:solidFill>
                <a:latin typeface="Arial"/>
                <a:ea typeface="Arial"/>
                <a:cs typeface="Arial"/>
              </a:defRPr>
            </a:lvl8pPr>
            <a:lvl9pPr>
              <a:buNone/>
              <a:defRPr sz="1725" b="0">
                <a:solidFill>
                  <a:srgbClr val="EC0868"/>
                </a:solidFill>
                <a:latin typeface="Arial"/>
                <a:ea typeface="Arial"/>
                <a:cs typeface="Arial"/>
              </a:defRPr>
            </a:lvl9pPr>
          </a:lstStyle>
          <a:p xmlns:a="http://schemas.openxmlformats.org/drawingml/2006/main">
            <a:pPr>
              <a:buNone/>
              <a:defRPr sz="1725" b="0">
                <a:solidFill>
                  <a:srgbClr val="EC0868"/>
                </a:solidFill>
                <a:latin typeface="Arial"/>
                <a:ea typeface="Arial"/>
                <a:cs typeface="Arial"/>
              </a:defRPr>
            </a:pPr>
            <a:r>
              <a:rPr sz="1425" b="0">
                <a:solidFill>
                  <a:srgbClr val="EC0868"/>
                </a:solidFill>
                <a:latin typeface="Arial"/>
                <a:ea typeface="Arial"/>
                <a:cs typeface="Arial"/>
              </a:rPr>
              <a:t>Concept, production and delivery</a:t>
            </a:r>
          </a:p>
        </p:txBody>
      </p:sp>
      <p:sp>
        <p:nvSpPr>
          <p:cNvPr id="7" name="division-1">
            <a:extLst xmlns:a="http://schemas.openxmlformats.org/drawingml/2006/main">
              <a:ext uri="{FF2B5EF4-FFF2-40B4-BE49-F238E27FC236}">
                <a16:creationId xmlns:a16="http://schemas.microsoft.com/office/drawing/2014/main" id="{7736D4FC-E512-4AD1-B7D0-CDAF028D10E0}"/>
              </a:ext>
            </a:extLst>
          </p:cNvPr>
          <p:cNvSpPr>
            <a:spLocks xmlns:a="http://schemas.openxmlformats.org/drawingml/2006/main" noGrp="1"/>
          </p:cNvSpPr>
          <p:nvPr/>
        </p:nvSpPr>
        <p:spPr>
          <a:xfrm xmlns:a="http://schemas.openxmlformats.org/drawingml/2006/main">
            <a:off x="619125" y="3571875"/>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242424"/>
                </a:solidFill>
                <a:latin typeface="Arial"/>
                <a:ea typeface="Arial"/>
                <a:cs typeface="Arial"/>
              </a:defRPr>
            </a:defPPr>
            <a:lvl1pPr>
              <a:buNone/>
              <a:defRPr sz="2400" b="1">
                <a:solidFill>
                  <a:srgbClr val="242424"/>
                </a:solidFill>
                <a:latin typeface="Arial"/>
                <a:ea typeface="Arial"/>
                <a:cs typeface="Arial"/>
              </a:defRPr>
            </a:lvl1pPr>
            <a:lvl2pPr>
              <a:buNone/>
              <a:defRPr sz="2400" b="1">
                <a:solidFill>
                  <a:srgbClr val="242424"/>
                </a:solidFill>
                <a:latin typeface="Arial"/>
                <a:ea typeface="Arial"/>
                <a:cs typeface="Arial"/>
              </a:defRPr>
            </a:lvl2pPr>
            <a:lvl3pPr>
              <a:buNone/>
              <a:defRPr sz="2400" b="1">
                <a:solidFill>
                  <a:srgbClr val="242424"/>
                </a:solidFill>
                <a:latin typeface="Arial"/>
                <a:ea typeface="Arial"/>
                <a:cs typeface="Arial"/>
              </a:defRPr>
            </a:lvl3pPr>
            <a:lvl4pPr>
              <a:buNone/>
              <a:defRPr sz="2400" b="1">
                <a:solidFill>
                  <a:srgbClr val="242424"/>
                </a:solidFill>
                <a:latin typeface="Arial"/>
                <a:ea typeface="Arial"/>
                <a:cs typeface="Arial"/>
              </a:defRPr>
            </a:lvl4pPr>
            <a:lvl5pPr>
              <a:buNone/>
              <a:defRPr sz="2400" b="1">
                <a:solidFill>
                  <a:srgbClr val="242424"/>
                </a:solidFill>
                <a:latin typeface="Arial"/>
                <a:ea typeface="Arial"/>
                <a:cs typeface="Arial"/>
              </a:defRPr>
            </a:lvl5pPr>
            <a:lvl6pPr>
              <a:buNone/>
              <a:defRPr sz="2400" b="1">
                <a:solidFill>
                  <a:srgbClr val="242424"/>
                </a:solidFill>
                <a:latin typeface="Arial"/>
                <a:ea typeface="Arial"/>
                <a:cs typeface="Arial"/>
              </a:defRPr>
            </a:lvl6pPr>
            <a:lvl7pPr>
              <a:buNone/>
              <a:defRPr sz="2400" b="1">
                <a:solidFill>
                  <a:srgbClr val="242424"/>
                </a:solidFill>
                <a:latin typeface="Arial"/>
                <a:ea typeface="Arial"/>
                <a:cs typeface="Arial"/>
              </a:defRPr>
            </a:lvl7pPr>
            <a:lvl8pPr>
              <a:buNone/>
              <a:defRPr sz="2400" b="1">
                <a:solidFill>
                  <a:srgbClr val="242424"/>
                </a:solidFill>
                <a:latin typeface="Arial"/>
                <a:ea typeface="Arial"/>
                <a:cs typeface="Arial"/>
              </a:defRPr>
            </a:lvl8pPr>
            <a:lvl9pPr>
              <a:buNone/>
              <a:defRPr sz="2400" b="1">
                <a:solidFill>
                  <a:srgbClr val="242424"/>
                </a:solidFill>
                <a:latin typeface="Arial"/>
                <a:ea typeface="Arial"/>
                <a:cs typeface="Arial"/>
              </a:defRPr>
            </a:lvl9pPr>
          </a:lstStyle>
          <a:p xmlns:a="http://schemas.openxmlformats.org/drawingml/2006/main">
            <a:pPr>
              <a:buNone/>
              <a:defRPr sz="2400" b="1">
                <a:solidFill>
                  <a:srgbClr val="242424"/>
                </a:solidFill>
                <a:latin typeface="Arial"/>
                <a:ea typeface="Arial"/>
                <a:cs typeface="Arial"/>
              </a:defRPr>
            </a:pPr>
            <a:r>
              <a:rPr sz="2025" b="1">
                <a:solidFill>
                  <a:srgbClr val="242424"/>
                </a:solidFill>
                <a:latin typeface="Arial"/>
                <a:ea typeface="Arial"/>
                <a:cs typeface="Arial"/>
              </a:rPr>
              <a:t>Food &amp; Beverage</a:t>
            </a:r>
          </a:p>
          <a:p xmlns:a="http://schemas.openxmlformats.org/drawingml/2006/main">
            <a:pPr>
              <a:buNone/>
              <a:defRPr sz="2400" b="1">
                <a:solidFill>
                  <a:srgbClr val="242424"/>
                </a:solidFill>
                <a:latin typeface="Arial"/>
                <a:ea typeface="Arial"/>
                <a:cs typeface="Arial"/>
              </a:defRPr>
            </a:pPr>
            <a:r>
              <a:rPr sz="2025" b="1">
                <a:solidFill>
                  <a:srgbClr val="242424"/>
                </a:solidFill>
                <a:latin typeface="Arial"/>
                <a:ea typeface="Arial"/>
                <a:cs typeface="Arial"/>
              </a:rPr>
              <a:t>Operations</a:t>
            </a:r>
          </a:p>
        </p:txBody>
      </p:sp>
      <p:sp>
        <p:nvSpPr>
          <p:cNvPr id="8" name="description-1">
            <a:extLst xmlns:a="http://schemas.openxmlformats.org/drawingml/2006/main">
              <a:ext uri="{FF2B5EF4-FFF2-40B4-BE49-F238E27FC236}">
                <a16:creationId xmlns:a16="http://schemas.microsoft.com/office/drawing/2014/main" id="{0A7032B7-9942-42DA-B995-B94A9113AB99}"/>
              </a:ext>
            </a:extLst>
          </p:cNvPr>
          <p:cNvSpPr>
            <a:spLocks xmlns:a="http://schemas.openxmlformats.org/drawingml/2006/main" noGrp="1"/>
          </p:cNvSpPr>
          <p:nvPr/>
        </p:nvSpPr>
        <p:spPr>
          <a:xfrm xmlns:a="http://schemas.openxmlformats.org/drawingml/2006/main">
            <a:off x="4953000" y="3571875"/>
            <a:ext cx="6477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a:solidFill>
                  <a:srgbClr val="77716A"/>
                </a:solidFill>
                <a:latin typeface="Arial"/>
                <a:ea typeface="Arial"/>
                <a:cs typeface="Arial"/>
              </a:defRPr>
            </a:defPPr>
            <a:lvl1pPr>
              <a:buNone/>
              <a:defRPr sz="1875" b="0">
                <a:solidFill>
                  <a:srgbClr val="77716A"/>
                </a:solidFill>
                <a:latin typeface="Arial"/>
                <a:ea typeface="Arial"/>
                <a:cs typeface="Arial"/>
              </a:defRPr>
            </a:lvl1pPr>
            <a:lvl2pPr>
              <a:buNone/>
              <a:defRPr sz="1875" b="0">
                <a:solidFill>
                  <a:srgbClr val="77716A"/>
                </a:solidFill>
                <a:latin typeface="Arial"/>
                <a:ea typeface="Arial"/>
                <a:cs typeface="Arial"/>
              </a:defRPr>
            </a:lvl2pPr>
            <a:lvl3pPr>
              <a:buNone/>
              <a:defRPr sz="1875" b="0">
                <a:solidFill>
                  <a:srgbClr val="77716A"/>
                </a:solidFill>
                <a:latin typeface="Arial"/>
                <a:ea typeface="Arial"/>
                <a:cs typeface="Arial"/>
              </a:defRPr>
            </a:lvl3pPr>
            <a:lvl4pPr>
              <a:buNone/>
              <a:defRPr sz="1875" b="0">
                <a:solidFill>
                  <a:srgbClr val="77716A"/>
                </a:solidFill>
                <a:latin typeface="Arial"/>
                <a:ea typeface="Arial"/>
                <a:cs typeface="Arial"/>
              </a:defRPr>
            </a:lvl4pPr>
            <a:lvl5pPr>
              <a:buNone/>
              <a:defRPr sz="1875" b="0">
                <a:solidFill>
                  <a:srgbClr val="77716A"/>
                </a:solidFill>
                <a:latin typeface="Arial"/>
                <a:ea typeface="Arial"/>
                <a:cs typeface="Arial"/>
              </a:defRPr>
            </a:lvl5pPr>
            <a:lvl6pPr>
              <a:buNone/>
              <a:defRPr sz="1875" b="0">
                <a:solidFill>
                  <a:srgbClr val="77716A"/>
                </a:solidFill>
                <a:latin typeface="Arial"/>
                <a:ea typeface="Arial"/>
                <a:cs typeface="Arial"/>
              </a:defRPr>
            </a:lvl6pPr>
            <a:lvl7pPr>
              <a:buNone/>
              <a:defRPr sz="1875" b="0">
                <a:solidFill>
                  <a:srgbClr val="77716A"/>
                </a:solidFill>
                <a:latin typeface="Arial"/>
                <a:ea typeface="Arial"/>
                <a:cs typeface="Arial"/>
              </a:defRPr>
            </a:lvl7pPr>
            <a:lvl8pPr>
              <a:buNone/>
              <a:defRPr sz="1875" b="0">
                <a:solidFill>
                  <a:srgbClr val="77716A"/>
                </a:solidFill>
                <a:latin typeface="Arial"/>
                <a:ea typeface="Arial"/>
                <a:cs typeface="Arial"/>
              </a:defRPr>
            </a:lvl8pPr>
            <a:lvl9pPr>
              <a:buNone/>
              <a:defRPr sz="1875" b="0">
                <a:solidFill>
                  <a:srgbClr val="77716A"/>
                </a:solidFill>
                <a:latin typeface="Arial"/>
                <a:ea typeface="Arial"/>
                <a:cs typeface="Arial"/>
              </a:defRPr>
            </a:lvl9pPr>
          </a:lstStyle>
          <a:p xmlns:a="http://schemas.openxmlformats.org/drawingml/2006/main">
            <a:pPr>
              <a:buNone/>
              <a:defRPr sz="1875" b="0">
                <a:solidFill>
                  <a:srgbClr val="77716A"/>
                </a:solidFill>
                <a:latin typeface="Arial"/>
                <a:ea typeface="Arial"/>
                <a:cs typeface="Arial"/>
              </a:defRPr>
            </a:pPr>
            <a:r>
              <a:rPr sz="1800" b="0">
                <a:solidFill>
                  <a:srgbClr val="77716A"/>
                </a:solidFill>
                <a:latin typeface="Arial"/>
                <a:ea typeface="Arial"/>
                <a:cs typeface="Arial"/>
              </a:rPr>
              <a:t>Festival program management and licensed Avenue29 food programs for venues.</a:t>
            </a:r>
          </a:p>
        </p:txBody>
      </p:sp>
      <p:sp>
        <p:nvSpPr>
          <p:cNvPr id="9" name="revenue-1">
            <a:extLst xmlns:a="http://schemas.openxmlformats.org/drawingml/2006/main">
              <a:ext uri="{FF2B5EF4-FFF2-40B4-BE49-F238E27FC236}">
                <a16:creationId xmlns:a16="http://schemas.microsoft.com/office/drawing/2014/main" id="{509458C1-A70A-40A5-964B-3A2CC77DE2F4}"/>
              </a:ext>
            </a:extLst>
          </p:cNvPr>
          <p:cNvSpPr>
            <a:spLocks xmlns:a="http://schemas.openxmlformats.org/drawingml/2006/main" noGrp="1"/>
          </p:cNvSpPr>
          <p:nvPr/>
        </p:nvSpPr>
        <p:spPr>
          <a:xfrm xmlns:a="http://schemas.openxmlformats.org/drawingml/2006/main">
            <a:off x="4953000" y="4381500"/>
            <a:ext cx="6477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a:solidFill>
                  <a:srgbClr val="EC0868"/>
                </a:solidFill>
                <a:latin typeface="Arial"/>
                <a:ea typeface="Arial"/>
                <a:cs typeface="Arial"/>
              </a:defRPr>
            </a:defPPr>
            <a:lvl1pPr>
              <a:buNone/>
              <a:defRPr sz="1725" b="0">
                <a:solidFill>
                  <a:srgbClr val="EC0868"/>
                </a:solidFill>
                <a:latin typeface="Arial"/>
                <a:ea typeface="Arial"/>
                <a:cs typeface="Arial"/>
              </a:defRPr>
            </a:lvl1pPr>
            <a:lvl2pPr>
              <a:buNone/>
              <a:defRPr sz="1725" b="0">
                <a:solidFill>
                  <a:srgbClr val="EC0868"/>
                </a:solidFill>
                <a:latin typeface="Arial"/>
                <a:ea typeface="Arial"/>
                <a:cs typeface="Arial"/>
              </a:defRPr>
            </a:lvl2pPr>
            <a:lvl3pPr>
              <a:buNone/>
              <a:defRPr sz="1725" b="0">
                <a:solidFill>
                  <a:srgbClr val="EC0868"/>
                </a:solidFill>
                <a:latin typeface="Arial"/>
                <a:ea typeface="Arial"/>
                <a:cs typeface="Arial"/>
              </a:defRPr>
            </a:lvl3pPr>
            <a:lvl4pPr>
              <a:buNone/>
              <a:defRPr sz="1725" b="0">
                <a:solidFill>
                  <a:srgbClr val="EC0868"/>
                </a:solidFill>
                <a:latin typeface="Arial"/>
                <a:ea typeface="Arial"/>
                <a:cs typeface="Arial"/>
              </a:defRPr>
            </a:lvl4pPr>
            <a:lvl5pPr>
              <a:buNone/>
              <a:defRPr sz="1725" b="0">
                <a:solidFill>
                  <a:srgbClr val="EC0868"/>
                </a:solidFill>
                <a:latin typeface="Arial"/>
                <a:ea typeface="Arial"/>
                <a:cs typeface="Arial"/>
              </a:defRPr>
            </a:lvl5pPr>
            <a:lvl6pPr>
              <a:buNone/>
              <a:defRPr sz="1725" b="0">
                <a:solidFill>
                  <a:srgbClr val="EC0868"/>
                </a:solidFill>
                <a:latin typeface="Arial"/>
                <a:ea typeface="Arial"/>
                <a:cs typeface="Arial"/>
              </a:defRPr>
            </a:lvl6pPr>
            <a:lvl7pPr>
              <a:buNone/>
              <a:defRPr sz="1725" b="0">
                <a:solidFill>
                  <a:srgbClr val="EC0868"/>
                </a:solidFill>
                <a:latin typeface="Arial"/>
                <a:ea typeface="Arial"/>
                <a:cs typeface="Arial"/>
              </a:defRPr>
            </a:lvl7pPr>
            <a:lvl8pPr>
              <a:buNone/>
              <a:defRPr sz="1725" b="0">
                <a:solidFill>
                  <a:srgbClr val="EC0868"/>
                </a:solidFill>
                <a:latin typeface="Arial"/>
                <a:ea typeface="Arial"/>
                <a:cs typeface="Arial"/>
              </a:defRPr>
            </a:lvl8pPr>
            <a:lvl9pPr>
              <a:buNone/>
              <a:defRPr sz="1725" b="0">
                <a:solidFill>
                  <a:srgbClr val="EC0868"/>
                </a:solidFill>
                <a:latin typeface="Arial"/>
                <a:ea typeface="Arial"/>
                <a:cs typeface="Arial"/>
              </a:defRPr>
            </a:lvl9pPr>
          </a:lstStyle>
          <a:p xmlns:a="http://schemas.openxmlformats.org/drawingml/2006/main">
            <a:pPr>
              <a:buNone/>
              <a:defRPr sz="1725" b="0">
                <a:solidFill>
                  <a:srgbClr val="EC0868"/>
                </a:solidFill>
                <a:latin typeface="Arial"/>
                <a:ea typeface="Arial"/>
                <a:cs typeface="Arial"/>
              </a:defRPr>
            </a:pPr>
            <a:r>
              <a:rPr sz="1425" b="0">
                <a:solidFill>
                  <a:srgbClr val="EC0868"/>
                </a:solidFill>
                <a:latin typeface="Arial"/>
                <a:ea typeface="Arial"/>
                <a:cs typeface="Arial"/>
              </a:rPr>
              <a:t>Festival management and venue licensing</a:t>
            </a:r>
          </a:p>
        </p:txBody>
      </p:sp>
      <p:sp>
        <p:nvSpPr>
          <p:cNvPr id="10" name="division-2">
            <a:extLst xmlns:a="http://schemas.openxmlformats.org/drawingml/2006/main">
              <a:ext uri="{FF2B5EF4-FFF2-40B4-BE49-F238E27FC236}">
                <a16:creationId xmlns:a16="http://schemas.microsoft.com/office/drawing/2014/main" id="{32C68FD1-0C9B-41F5-ACC1-AC86EACC287E}"/>
              </a:ext>
            </a:extLst>
          </p:cNvPr>
          <p:cNvSpPr>
            <a:spLocks xmlns:a="http://schemas.openxmlformats.org/drawingml/2006/main" noGrp="1"/>
          </p:cNvSpPr>
          <p:nvPr/>
        </p:nvSpPr>
        <p:spPr>
          <a:xfrm xmlns:a="http://schemas.openxmlformats.org/drawingml/2006/main">
            <a:off x="619125" y="4953000"/>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242424"/>
                </a:solidFill>
                <a:latin typeface="Arial"/>
                <a:ea typeface="Arial"/>
                <a:cs typeface="Arial"/>
              </a:defRPr>
            </a:defPPr>
            <a:lvl1pPr>
              <a:buNone/>
              <a:defRPr sz="2400" b="1">
                <a:solidFill>
                  <a:srgbClr val="242424"/>
                </a:solidFill>
                <a:latin typeface="Arial"/>
                <a:ea typeface="Arial"/>
                <a:cs typeface="Arial"/>
              </a:defRPr>
            </a:lvl1pPr>
            <a:lvl2pPr>
              <a:buNone/>
              <a:defRPr sz="2400" b="1">
                <a:solidFill>
                  <a:srgbClr val="242424"/>
                </a:solidFill>
                <a:latin typeface="Arial"/>
                <a:ea typeface="Arial"/>
                <a:cs typeface="Arial"/>
              </a:defRPr>
            </a:lvl2pPr>
            <a:lvl3pPr>
              <a:buNone/>
              <a:defRPr sz="2400" b="1">
                <a:solidFill>
                  <a:srgbClr val="242424"/>
                </a:solidFill>
                <a:latin typeface="Arial"/>
                <a:ea typeface="Arial"/>
                <a:cs typeface="Arial"/>
              </a:defRPr>
            </a:lvl3pPr>
            <a:lvl4pPr>
              <a:buNone/>
              <a:defRPr sz="2400" b="1">
                <a:solidFill>
                  <a:srgbClr val="242424"/>
                </a:solidFill>
                <a:latin typeface="Arial"/>
                <a:ea typeface="Arial"/>
                <a:cs typeface="Arial"/>
              </a:defRPr>
            </a:lvl4pPr>
            <a:lvl5pPr>
              <a:buNone/>
              <a:defRPr sz="2400" b="1">
                <a:solidFill>
                  <a:srgbClr val="242424"/>
                </a:solidFill>
                <a:latin typeface="Arial"/>
                <a:ea typeface="Arial"/>
                <a:cs typeface="Arial"/>
              </a:defRPr>
            </a:lvl5pPr>
            <a:lvl6pPr>
              <a:buNone/>
              <a:defRPr sz="2400" b="1">
                <a:solidFill>
                  <a:srgbClr val="242424"/>
                </a:solidFill>
                <a:latin typeface="Arial"/>
                <a:ea typeface="Arial"/>
                <a:cs typeface="Arial"/>
              </a:defRPr>
            </a:lvl6pPr>
            <a:lvl7pPr>
              <a:buNone/>
              <a:defRPr sz="2400" b="1">
                <a:solidFill>
                  <a:srgbClr val="242424"/>
                </a:solidFill>
                <a:latin typeface="Arial"/>
                <a:ea typeface="Arial"/>
                <a:cs typeface="Arial"/>
              </a:defRPr>
            </a:lvl7pPr>
            <a:lvl8pPr>
              <a:buNone/>
              <a:defRPr sz="2400" b="1">
                <a:solidFill>
                  <a:srgbClr val="242424"/>
                </a:solidFill>
                <a:latin typeface="Arial"/>
                <a:ea typeface="Arial"/>
                <a:cs typeface="Arial"/>
              </a:defRPr>
            </a:lvl8pPr>
            <a:lvl9pPr>
              <a:buNone/>
              <a:defRPr sz="2400" b="1">
                <a:solidFill>
                  <a:srgbClr val="242424"/>
                </a:solidFill>
                <a:latin typeface="Arial"/>
                <a:ea typeface="Arial"/>
                <a:cs typeface="Arial"/>
              </a:defRPr>
            </a:lvl9pPr>
          </a:lstStyle>
          <a:p xmlns:a="http://schemas.openxmlformats.org/drawingml/2006/main">
            <a:pPr>
              <a:buNone/>
              <a:defRPr sz="2400" b="1">
                <a:solidFill>
                  <a:srgbClr val="242424"/>
                </a:solidFill>
                <a:latin typeface="Arial"/>
                <a:ea typeface="Arial"/>
                <a:cs typeface="Arial"/>
              </a:defRPr>
            </a:pPr>
            <a:r>
              <a:rPr sz="2025" b="1">
                <a:solidFill>
                  <a:srgbClr val="242424"/>
                </a:solidFill>
                <a:latin typeface="Arial"/>
                <a:ea typeface="Arial"/>
                <a:cs typeface="Arial"/>
              </a:rPr>
              <a:t>Distribution</a:t>
            </a:r>
          </a:p>
        </p:txBody>
      </p:sp>
      <p:sp>
        <p:nvSpPr>
          <p:cNvPr id="11" name="description-2">
            <a:extLst xmlns:a="http://schemas.openxmlformats.org/drawingml/2006/main">
              <a:ext uri="{FF2B5EF4-FFF2-40B4-BE49-F238E27FC236}">
                <a16:creationId xmlns:a16="http://schemas.microsoft.com/office/drawing/2014/main" id="{82132F52-0474-4514-8482-37AB8892FC48}"/>
              </a:ext>
            </a:extLst>
          </p:cNvPr>
          <p:cNvSpPr>
            <a:spLocks xmlns:a="http://schemas.openxmlformats.org/drawingml/2006/main" noGrp="1"/>
          </p:cNvSpPr>
          <p:nvPr/>
        </p:nvSpPr>
        <p:spPr>
          <a:xfrm xmlns:a="http://schemas.openxmlformats.org/drawingml/2006/main">
            <a:off x="4953000" y="4953000"/>
            <a:ext cx="6477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a:solidFill>
                  <a:srgbClr val="77716A"/>
                </a:solidFill>
                <a:latin typeface="Arial"/>
                <a:ea typeface="Arial"/>
                <a:cs typeface="Arial"/>
              </a:defRPr>
            </a:defPPr>
            <a:lvl1pPr>
              <a:buNone/>
              <a:defRPr sz="1875" b="0">
                <a:solidFill>
                  <a:srgbClr val="77716A"/>
                </a:solidFill>
                <a:latin typeface="Arial"/>
                <a:ea typeface="Arial"/>
                <a:cs typeface="Arial"/>
              </a:defRPr>
            </a:lvl1pPr>
            <a:lvl2pPr>
              <a:buNone/>
              <a:defRPr sz="1875" b="0">
                <a:solidFill>
                  <a:srgbClr val="77716A"/>
                </a:solidFill>
                <a:latin typeface="Arial"/>
                <a:ea typeface="Arial"/>
                <a:cs typeface="Arial"/>
              </a:defRPr>
            </a:lvl2pPr>
            <a:lvl3pPr>
              <a:buNone/>
              <a:defRPr sz="1875" b="0">
                <a:solidFill>
                  <a:srgbClr val="77716A"/>
                </a:solidFill>
                <a:latin typeface="Arial"/>
                <a:ea typeface="Arial"/>
                <a:cs typeface="Arial"/>
              </a:defRPr>
            </a:lvl3pPr>
            <a:lvl4pPr>
              <a:buNone/>
              <a:defRPr sz="1875" b="0">
                <a:solidFill>
                  <a:srgbClr val="77716A"/>
                </a:solidFill>
                <a:latin typeface="Arial"/>
                <a:ea typeface="Arial"/>
                <a:cs typeface="Arial"/>
              </a:defRPr>
            </a:lvl4pPr>
            <a:lvl5pPr>
              <a:buNone/>
              <a:defRPr sz="1875" b="0">
                <a:solidFill>
                  <a:srgbClr val="77716A"/>
                </a:solidFill>
                <a:latin typeface="Arial"/>
                <a:ea typeface="Arial"/>
                <a:cs typeface="Arial"/>
              </a:defRPr>
            </a:lvl5pPr>
            <a:lvl6pPr>
              <a:buNone/>
              <a:defRPr sz="1875" b="0">
                <a:solidFill>
                  <a:srgbClr val="77716A"/>
                </a:solidFill>
                <a:latin typeface="Arial"/>
                <a:ea typeface="Arial"/>
                <a:cs typeface="Arial"/>
              </a:defRPr>
            </a:lvl6pPr>
            <a:lvl7pPr>
              <a:buNone/>
              <a:defRPr sz="1875" b="0">
                <a:solidFill>
                  <a:srgbClr val="77716A"/>
                </a:solidFill>
                <a:latin typeface="Arial"/>
                <a:ea typeface="Arial"/>
                <a:cs typeface="Arial"/>
              </a:defRPr>
            </a:lvl7pPr>
            <a:lvl8pPr>
              <a:buNone/>
              <a:defRPr sz="1875" b="0">
                <a:solidFill>
                  <a:srgbClr val="77716A"/>
                </a:solidFill>
                <a:latin typeface="Arial"/>
                <a:ea typeface="Arial"/>
                <a:cs typeface="Arial"/>
              </a:defRPr>
            </a:lvl8pPr>
            <a:lvl9pPr>
              <a:buNone/>
              <a:defRPr sz="1875" b="0">
                <a:solidFill>
                  <a:srgbClr val="77716A"/>
                </a:solidFill>
                <a:latin typeface="Arial"/>
                <a:ea typeface="Arial"/>
                <a:cs typeface="Arial"/>
              </a:defRPr>
            </a:lvl9pPr>
          </a:lstStyle>
          <a:p xmlns:a="http://schemas.openxmlformats.org/drawingml/2006/main">
            <a:pPr>
              <a:buNone/>
              <a:defRPr sz="1875" b="0">
                <a:solidFill>
                  <a:srgbClr val="77716A"/>
                </a:solidFill>
                <a:latin typeface="Arial"/>
                <a:ea typeface="Arial"/>
                <a:cs typeface="Arial"/>
              </a:defRPr>
            </a:pPr>
            <a:r>
              <a:rPr sz="1800" b="0">
                <a:solidFill>
                  <a:srgbClr val="77716A"/>
                </a:solidFill>
                <a:latin typeface="Arial"/>
                <a:ea typeface="Arial"/>
                <a:cs typeface="Arial"/>
              </a:rPr>
              <a:t>Market development and product supply for food and beverage brands.</a:t>
            </a:r>
          </a:p>
        </p:txBody>
      </p:sp>
      <p:sp>
        <p:nvSpPr>
          <p:cNvPr id="12" name="revenue-2">
            <a:extLst xmlns:a="http://schemas.openxmlformats.org/drawingml/2006/main">
              <a:ext uri="{FF2B5EF4-FFF2-40B4-BE49-F238E27FC236}">
                <a16:creationId xmlns:a16="http://schemas.microsoft.com/office/drawing/2014/main" id="{87E9006C-CB16-4D7E-993A-C920178C009B}"/>
              </a:ext>
            </a:extLst>
          </p:cNvPr>
          <p:cNvSpPr>
            <a:spLocks xmlns:a="http://schemas.openxmlformats.org/drawingml/2006/main" noGrp="1"/>
          </p:cNvSpPr>
          <p:nvPr/>
        </p:nvSpPr>
        <p:spPr>
          <a:xfrm xmlns:a="http://schemas.openxmlformats.org/drawingml/2006/main">
            <a:off x="4953000" y="5762625"/>
            <a:ext cx="6477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425" b="0">
                <a:solidFill>
                  <a:srgbClr val="EC0868"/>
                </a:solidFill>
                <a:latin typeface="Arial"/>
                <a:ea typeface="Arial"/>
                <a:cs typeface="Arial"/>
              </a:defRPr>
            </a:defPPr>
            <a:lvl1pPr>
              <a:buNone/>
              <a:defRPr sz="1725" b="0">
                <a:solidFill>
                  <a:srgbClr val="EC0868"/>
                </a:solidFill>
                <a:latin typeface="Arial"/>
                <a:ea typeface="Arial"/>
                <a:cs typeface="Arial"/>
              </a:defRPr>
            </a:lvl1pPr>
            <a:lvl2pPr>
              <a:buNone/>
              <a:defRPr sz="1725" b="0">
                <a:solidFill>
                  <a:srgbClr val="EC0868"/>
                </a:solidFill>
                <a:latin typeface="Arial"/>
                <a:ea typeface="Arial"/>
                <a:cs typeface="Arial"/>
              </a:defRPr>
            </a:lvl2pPr>
            <a:lvl3pPr>
              <a:buNone/>
              <a:defRPr sz="1725" b="0">
                <a:solidFill>
                  <a:srgbClr val="EC0868"/>
                </a:solidFill>
                <a:latin typeface="Arial"/>
                <a:ea typeface="Arial"/>
                <a:cs typeface="Arial"/>
              </a:defRPr>
            </a:lvl3pPr>
            <a:lvl4pPr>
              <a:buNone/>
              <a:defRPr sz="1725" b="0">
                <a:solidFill>
                  <a:srgbClr val="EC0868"/>
                </a:solidFill>
                <a:latin typeface="Arial"/>
                <a:ea typeface="Arial"/>
                <a:cs typeface="Arial"/>
              </a:defRPr>
            </a:lvl4pPr>
            <a:lvl5pPr>
              <a:buNone/>
              <a:defRPr sz="1725" b="0">
                <a:solidFill>
                  <a:srgbClr val="EC0868"/>
                </a:solidFill>
                <a:latin typeface="Arial"/>
                <a:ea typeface="Arial"/>
                <a:cs typeface="Arial"/>
              </a:defRPr>
            </a:lvl5pPr>
            <a:lvl6pPr>
              <a:buNone/>
              <a:defRPr sz="1725" b="0">
                <a:solidFill>
                  <a:srgbClr val="EC0868"/>
                </a:solidFill>
                <a:latin typeface="Arial"/>
                <a:ea typeface="Arial"/>
                <a:cs typeface="Arial"/>
              </a:defRPr>
            </a:lvl6pPr>
            <a:lvl7pPr>
              <a:buNone/>
              <a:defRPr sz="1725" b="0">
                <a:solidFill>
                  <a:srgbClr val="EC0868"/>
                </a:solidFill>
                <a:latin typeface="Arial"/>
                <a:ea typeface="Arial"/>
                <a:cs typeface="Arial"/>
              </a:defRPr>
            </a:lvl7pPr>
            <a:lvl8pPr>
              <a:buNone/>
              <a:defRPr sz="1725" b="0">
                <a:solidFill>
                  <a:srgbClr val="EC0868"/>
                </a:solidFill>
                <a:latin typeface="Arial"/>
                <a:ea typeface="Arial"/>
                <a:cs typeface="Arial"/>
              </a:defRPr>
            </a:lvl8pPr>
            <a:lvl9pPr>
              <a:buNone/>
              <a:defRPr sz="1725" b="0">
                <a:solidFill>
                  <a:srgbClr val="EC0868"/>
                </a:solidFill>
                <a:latin typeface="Arial"/>
                <a:ea typeface="Arial"/>
                <a:cs typeface="Arial"/>
              </a:defRPr>
            </a:lvl9pPr>
          </a:lstStyle>
          <a:p xmlns:a="http://schemas.openxmlformats.org/drawingml/2006/main">
            <a:pPr>
              <a:buNone/>
              <a:defRPr sz="1725" b="0">
                <a:solidFill>
                  <a:srgbClr val="EC0868"/>
                </a:solidFill>
                <a:latin typeface="Arial"/>
                <a:ea typeface="Arial"/>
                <a:cs typeface="Arial"/>
              </a:defRPr>
            </a:pPr>
            <a:r>
              <a:rPr sz="1425" b="0">
                <a:solidFill>
                  <a:srgbClr val="EC0868"/>
                </a:solidFill>
                <a:latin typeface="Arial"/>
                <a:ea typeface="Arial"/>
                <a:cs typeface="Arial"/>
              </a:rPr>
              <a:t>Retail, foodservice, festivals and venues</a:t>
            </a:r>
          </a:p>
        </p:txBody>
      </p:sp>
    </p:spTree>
    <p:extLst>
      <p:ext uri="{BB962C8B-B14F-4D97-AF65-F5344CB8AC3E}">
        <p14:creationId xmlns:p14="http://schemas.microsoft.com/office/powerpoint/2010/main" val="711260994"/>
      </p:ext>
    </p:extLst>
  </p:cSld>
</p:sld>
</file>

<file path=ppt/slides/slide3.xml><?xml version="1.0" encoding="utf-8"?>
<p:sld xmlns:p="http://schemas.openxmlformats.org/presentationml/2006/main">
  <p:cSld>
    <p:bg>
      <p:bgPr>
        <a:solidFill xmlns:a="http://schemas.openxmlformats.org/drawingml/2006/main">
          <a:srgbClr val="242424"/>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7C28184C-34EE-4C02-813F-4AAE9B39C0BD}"/>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F8F5EE"/>
                </a:solidFill>
                <a:latin typeface="Arial"/>
                <a:ea typeface="Arial"/>
                <a:cs typeface="Arial"/>
              </a:defRPr>
            </a:defPPr>
            <a:lvl1pPr>
              <a:buNone/>
              <a:defRPr sz="1125" b="1">
                <a:solidFill>
                  <a:srgbClr val="F8F5EE"/>
                </a:solidFill>
                <a:latin typeface="Arial"/>
                <a:ea typeface="Arial"/>
                <a:cs typeface="Arial"/>
              </a:defRPr>
            </a:lvl1pPr>
            <a:lvl2pPr>
              <a:buNone/>
              <a:defRPr sz="1125" b="1">
                <a:solidFill>
                  <a:srgbClr val="F8F5EE"/>
                </a:solidFill>
                <a:latin typeface="Arial"/>
                <a:ea typeface="Arial"/>
                <a:cs typeface="Arial"/>
              </a:defRPr>
            </a:lvl2pPr>
            <a:lvl3pPr>
              <a:buNone/>
              <a:defRPr sz="1125" b="1">
                <a:solidFill>
                  <a:srgbClr val="F8F5EE"/>
                </a:solidFill>
                <a:latin typeface="Arial"/>
                <a:ea typeface="Arial"/>
                <a:cs typeface="Arial"/>
              </a:defRPr>
            </a:lvl3pPr>
            <a:lvl4pPr>
              <a:buNone/>
              <a:defRPr sz="1125" b="1">
                <a:solidFill>
                  <a:srgbClr val="F8F5EE"/>
                </a:solidFill>
                <a:latin typeface="Arial"/>
                <a:ea typeface="Arial"/>
                <a:cs typeface="Arial"/>
              </a:defRPr>
            </a:lvl4pPr>
            <a:lvl5pPr>
              <a:buNone/>
              <a:defRPr sz="1125" b="1">
                <a:solidFill>
                  <a:srgbClr val="F8F5EE"/>
                </a:solidFill>
                <a:latin typeface="Arial"/>
                <a:ea typeface="Arial"/>
                <a:cs typeface="Arial"/>
              </a:defRPr>
            </a:lvl5pPr>
            <a:lvl6pPr>
              <a:buNone/>
              <a:defRPr sz="1125" b="1">
                <a:solidFill>
                  <a:srgbClr val="F8F5EE"/>
                </a:solidFill>
                <a:latin typeface="Arial"/>
                <a:ea typeface="Arial"/>
                <a:cs typeface="Arial"/>
              </a:defRPr>
            </a:lvl6pPr>
            <a:lvl7pPr>
              <a:buNone/>
              <a:defRPr sz="1125" b="1">
                <a:solidFill>
                  <a:srgbClr val="F8F5EE"/>
                </a:solidFill>
                <a:latin typeface="Arial"/>
                <a:ea typeface="Arial"/>
                <a:cs typeface="Arial"/>
              </a:defRPr>
            </a:lvl7pPr>
            <a:lvl8pPr>
              <a:buNone/>
              <a:defRPr sz="1125" b="1">
                <a:solidFill>
                  <a:srgbClr val="F8F5EE"/>
                </a:solidFill>
                <a:latin typeface="Arial"/>
                <a:ea typeface="Arial"/>
                <a:cs typeface="Arial"/>
              </a:defRPr>
            </a:lvl8pPr>
            <a:lvl9pPr>
              <a:buNone/>
              <a:defRPr sz="1125" b="1">
                <a:solidFill>
                  <a:srgbClr val="F8F5EE"/>
                </a:solidFill>
                <a:latin typeface="Arial"/>
                <a:ea typeface="Arial"/>
                <a:cs typeface="Arial"/>
              </a:defRPr>
            </a:lvl9pPr>
          </a:lstStyle>
          <a:p xmlns:a="http://schemas.openxmlformats.org/drawingml/2006/main">
            <a:pPr>
              <a:buNone/>
              <a:defRPr sz="1125" b="1">
                <a:solidFill>
                  <a:srgbClr val="F8F5EE"/>
                </a:solidFill>
                <a:latin typeface="Arial"/>
                <a:ea typeface="Arial"/>
                <a:cs typeface="Arial"/>
              </a:defRPr>
            </a:pPr>
            <a:r>
              <a:rPr sz="1125" b="1">
                <a:solidFill>
                  <a:srgbClr val="F8F5EE"/>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459AC1EA-25EA-46ED-BEE3-D5619B3AD66D}"/>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F8F5EE"/>
                </a:solidFill>
                <a:latin typeface="Arial"/>
                <a:ea typeface="Arial"/>
                <a:cs typeface="Arial"/>
              </a:defRPr>
            </a:defPPr>
            <a:lvl1pPr>
              <a:buNone/>
              <a:defRPr sz="1125" b="0">
                <a:solidFill>
                  <a:srgbClr val="F8F5EE"/>
                </a:solidFill>
                <a:latin typeface="Arial"/>
                <a:ea typeface="Arial"/>
                <a:cs typeface="Arial"/>
              </a:defRPr>
            </a:lvl1pPr>
            <a:lvl2pPr>
              <a:buNone/>
              <a:defRPr sz="1125" b="0">
                <a:solidFill>
                  <a:srgbClr val="F8F5EE"/>
                </a:solidFill>
                <a:latin typeface="Arial"/>
                <a:ea typeface="Arial"/>
                <a:cs typeface="Arial"/>
              </a:defRPr>
            </a:lvl2pPr>
            <a:lvl3pPr>
              <a:buNone/>
              <a:defRPr sz="1125" b="0">
                <a:solidFill>
                  <a:srgbClr val="F8F5EE"/>
                </a:solidFill>
                <a:latin typeface="Arial"/>
                <a:ea typeface="Arial"/>
                <a:cs typeface="Arial"/>
              </a:defRPr>
            </a:lvl3pPr>
            <a:lvl4pPr>
              <a:buNone/>
              <a:defRPr sz="1125" b="0">
                <a:solidFill>
                  <a:srgbClr val="F8F5EE"/>
                </a:solidFill>
                <a:latin typeface="Arial"/>
                <a:ea typeface="Arial"/>
                <a:cs typeface="Arial"/>
              </a:defRPr>
            </a:lvl4pPr>
            <a:lvl5pPr>
              <a:buNone/>
              <a:defRPr sz="1125" b="0">
                <a:solidFill>
                  <a:srgbClr val="F8F5EE"/>
                </a:solidFill>
                <a:latin typeface="Arial"/>
                <a:ea typeface="Arial"/>
                <a:cs typeface="Arial"/>
              </a:defRPr>
            </a:lvl5pPr>
            <a:lvl6pPr>
              <a:buNone/>
              <a:defRPr sz="1125" b="0">
                <a:solidFill>
                  <a:srgbClr val="F8F5EE"/>
                </a:solidFill>
                <a:latin typeface="Arial"/>
                <a:ea typeface="Arial"/>
                <a:cs typeface="Arial"/>
              </a:defRPr>
            </a:lvl6pPr>
            <a:lvl7pPr>
              <a:buNone/>
              <a:defRPr sz="1125" b="0">
                <a:solidFill>
                  <a:srgbClr val="F8F5EE"/>
                </a:solidFill>
                <a:latin typeface="Arial"/>
                <a:ea typeface="Arial"/>
                <a:cs typeface="Arial"/>
              </a:defRPr>
            </a:lvl7pPr>
            <a:lvl8pPr>
              <a:buNone/>
              <a:defRPr sz="1125" b="0">
                <a:solidFill>
                  <a:srgbClr val="F8F5EE"/>
                </a:solidFill>
                <a:latin typeface="Arial"/>
                <a:ea typeface="Arial"/>
                <a:cs typeface="Arial"/>
              </a:defRPr>
            </a:lvl8pPr>
            <a:lvl9pPr>
              <a:buNone/>
              <a:defRPr sz="1125" b="0">
                <a:solidFill>
                  <a:srgbClr val="F8F5EE"/>
                </a:solidFill>
                <a:latin typeface="Arial"/>
                <a:ea typeface="Arial"/>
                <a:cs typeface="Arial"/>
              </a:defRPr>
            </a:lvl9pPr>
          </a:lstStyle>
          <a:p xmlns:a="http://schemas.openxmlformats.org/drawingml/2006/main">
            <a:pPr>
              <a:buNone/>
              <a:defRPr sz="1125" b="0">
                <a:solidFill>
                  <a:srgbClr val="F8F5EE"/>
                </a:solidFill>
                <a:latin typeface="Arial"/>
                <a:ea typeface="Arial"/>
                <a:cs typeface="Arial"/>
              </a:defRPr>
            </a:pPr>
            <a:r>
              <a:rPr sz="1125" b="0">
                <a:solidFill>
                  <a:srgbClr val="F8F5EE"/>
                </a:solidFill>
                <a:latin typeface="Arial"/>
                <a:ea typeface="Arial"/>
                <a:cs typeface="Arial"/>
              </a:rPr>
              <a:t>03</a:t>
            </a:r>
          </a:p>
        </p:txBody>
      </p:sp>
      <p:sp>
        <p:nvSpPr>
          <p:cNvPr id="3" name="title">
            <a:extLst xmlns:a="http://schemas.openxmlformats.org/drawingml/2006/main">
              <a:ext uri="{FF2B5EF4-FFF2-40B4-BE49-F238E27FC236}">
                <a16:creationId xmlns:a16="http://schemas.microsoft.com/office/drawing/2014/main" id="{FFE9D3B0-8C25-4B63-9C17-BD6A9D077CE3}"/>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F8F5EE"/>
                </a:solidFill>
                <a:latin typeface="Arial"/>
                <a:ea typeface="Arial"/>
                <a:cs typeface="Arial"/>
              </a:defRPr>
            </a:defPPr>
            <a:lvl1pPr>
              <a:buNone/>
              <a:defRPr sz="3450" b="1">
                <a:solidFill>
                  <a:srgbClr val="F8F5EE"/>
                </a:solidFill>
                <a:latin typeface="Arial"/>
                <a:ea typeface="Arial"/>
                <a:cs typeface="Arial"/>
              </a:defRPr>
            </a:lvl1pPr>
            <a:lvl2pPr>
              <a:buNone/>
              <a:defRPr sz="3450" b="1">
                <a:solidFill>
                  <a:srgbClr val="F8F5EE"/>
                </a:solidFill>
                <a:latin typeface="Arial"/>
                <a:ea typeface="Arial"/>
                <a:cs typeface="Arial"/>
              </a:defRPr>
            </a:lvl2pPr>
            <a:lvl3pPr>
              <a:buNone/>
              <a:defRPr sz="3450" b="1">
                <a:solidFill>
                  <a:srgbClr val="F8F5EE"/>
                </a:solidFill>
                <a:latin typeface="Arial"/>
                <a:ea typeface="Arial"/>
                <a:cs typeface="Arial"/>
              </a:defRPr>
            </a:lvl3pPr>
            <a:lvl4pPr>
              <a:buNone/>
              <a:defRPr sz="3450" b="1">
                <a:solidFill>
                  <a:srgbClr val="F8F5EE"/>
                </a:solidFill>
                <a:latin typeface="Arial"/>
                <a:ea typeface="Arial"/>
                <a:cs typeface="Arial"/>
              </a:defRPr>
            </a:lvl4pPr>
            <a:lvl5pPr>
              <a:buNone/>
              <a:defRPr sz="3450" b="1">
                <a:solidFill>
                  <a:srgbClr val="F8F5EE"/>
                </a:solidFill>
                <a:latin typeface="Arial"/>
                <a:ea typeface="Arial"/>
                <a:cs typeface="Arial"/>
              </a:defRPr>
            </a:lvl5pPr>
            <a:lvl6pPr>
              <a:buNone/>
              <a:defRPr sz="3450" b="1">
                <a:solidFill>
                  <a:srgbClr val="F8F5EE"/>
                </a:solidFill>
                <a:latin typeface="Arial"/>
                <a:ea typeface="Arial"/>
                <a:cs typeface="Arial"/>
              </a:defRPr>
            </a:lvl6pPr>
            <a:lvl7pPr>
              <a:buNone/>
              <a:defRPr sz="3450" b="1">
                <a:solidFill>
                  <a:srgbClr val="F8F5EE"/>
                </a:solidFill>
                <a:latin typeface="Arial"/>
                <a:ea typeface="Arial"/>
                <a:cs typeface="Arial"/>
              </a:defRPr>
            </a:lvl7pPr>
            <a:lvl8pPr>
              <a:buNone/>
              <a:defRPr sz="3450" b="1">
                <a:solidFill>
                  <a:srgbClr val="F8F5EE"/>
                </a:solidFill>
                <a:latin typeface="Arial"/>
                <a:ea typeface="Arial"/>
                <a:cs typeface="Arial"/>
              </a:defRPr>
            </a:lvl8pPr>
            <a:lvl9pPr>
              <a:buNone/>
              <a:defRPr sz="3450" b="1">
                <a:solidFill>
                  <a:srgbClr val="F8F5EE"/>
                </a:solidFill>
                <a:latin typeface="Arial"/>
                <a:ea typeface="Arial"/>
                <a:cs typeface="Arial"/>
              </a:defRPr>
            </a:lvl9pPr>
          </a:lstStyle>
          <a:p xmlns:a="http://schemas.openxmlformats.org/drawingml/2006/main">
            <a:pPr>
              <a:buNone/>
              <a:defRPr sz="3450" b="1">
                <a:solidFill>
                  <a:srgbClr val="F8F5EE"/>
                </a:solidFill>
                <a:latin typeface="Arial"/>
                <a:ea typeface="Arial"/>
                <a:cs typeface="Arial"/>
              </a:defRPr>
            </a:pPr>
            <a:r>
              <a:rPr sz="3450" b="1">
                <a:solidFill>
                  <a:srgbClr val="F8F5EE"/>
                </a:solidFill>
                <a:latin typeface="Arial"/>
                <a:ea typeface="Arial"/>
                <a:cs typeface="Arial"/>
              </a:rPr>
              <a:t>Brand Activations</a:t>
            </a:r>
          </a:p>
        </p:txBody>
      </p:sp>
      <p:sp>
        <p:nvSpPr>
          <p:cNvPr id="4" name="production-statement">
            <a:extLst xmlns:a="http://schemas.openxmlformats.org/drawingml/2006/main">
              <a:ext uri="{FF2B5EF4-FFF2-40B4-BE49-F238E27FC236}">
                <a16:creationId xmlns:a16="http://schemas.microsoft.com/office/drawing/2014/main" id="{6C998C1B-DAAC-47D2-87E5-BE09A8A92253}"/>
              </a:ext>
            </a:extLst>
          </p:cNvPr>
          <p:cNvSpPr>
            <a:spLocks xmlns:a="http://schemas.openxmlformats.org/drawingml/2006/main" noGrp="1"/>
          </p:cNvSpPr>
          <p:nvPr/>
        </p:nvSpPr>
        <p:spPr>
          <a:xfrm xmlns:a="http://schemas.openxmlformats.org/drawingml/2006/main">
            <a:off x="619125" y="2400300"/>
            <a:ext cx="56197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050" b="1">
                <a:solidFill>
                  <a:srgbClr val="F8F5EE"/>
                </a:solidFill>
                <a:latin typeface="Arial"/>
                <a:ea typeface="Arial"/>
                <a:cs typeface="Arial"/>
              </a:defRPr>
            </a:defPPr>
            <a:lvl1pPr>
              <a:buNone/>
              <a:defRPr sz="4050" b="1">
                <a:solidFill>
                  <a:srgbClr val="F8F5EE"/>
                </a:solidFill>
                <a:latin typeface="Arial"/>
                <a:ea typeface="Arial"/>
                <a:cs typeface="Arial"/>
              </a:defRPr>
            </a:lvl1pPr>
            <a:lvl2pPr>
              <a:buNone/>
              <a:defRPr sz="4050" b="1">
                <a:solidFill>
                  <a:srgbClr val="F8F5EE"/>
                </a:solidFill>
                <a:latin typeface="Arial"/>
                <a:ea typeface="Arial"/>
                <a:cs typeface="Arial"/>
              </a:defRPr>
            </a:lvl2pPr>
            <a:lvl3pPr>
              <a:buNone/>
              <a:defRPr sz="4050" b="1">
                <a:solidFill>
                  <a:srgbClr val="F8F5EE"/>
                </a:solidFill>
                <a:latin typeface="Arial"/>
                <a:ea typeface="Arial"/>
                <a:cs typeface="Arial"/>
              </a:defRPr>
            </a:lvl3pPr>
            <a:lvl4pPr>
              <a:buNone/>
              <a:defRPr sz="4050" b="1">
                <a:solidFill>
                  <a:srgbClr val="F8F5EE"/>
                </a:solidFill>
                <a:latin typeface="Arial"/>
                <a:ea typeface="Arial"/>
                <a:cs typeface="Arial"/>
              </a:defRPr>
            </a:lvl4pPr>
            <a:lvl5pPr>
              <a:buNone/>
              <a:defRPr sz="4050" b="1">
                <a:solidFill>
                  <a:srgbClr val="F8F5EE"/>
                </a:solidFill>
                <a:latin typeface="Arial"/>
                <a:ea typeface="Arial"/>
                <a:cs typeface="Arial"/>
              </a:defRPr>
            </a:lvl5pPr>
            <a:lvl6pPr>
              <a:buNone/>
              <a:defRPr sz="4050" b="1">
                <a:solidFill>
                  <a:srgbClr val="F8F5EE"/>
                </a:solidFill>
                <a:latin typeface="Arial"/>
                <a:ea typeface="Arial"/>
                <a:cs typeface="Arial"/>
              </a:defRPr>
            </a:lvl6pPr>
            <a:lvl7pPr>
              <a:buNone/>
              <a:defRPr sz="4050" b="1">
                <a:solidFill>
                  <a:srgbClr val="F8F5EE"/>
                </a:solidFill>
                <a:latin typeface="Arial"/>
                <a:ea typeface="Arial"/>
                <a:cs typeface="Arial"/>
              </a:defRPr>
            </a:lvl7pPr>
            <a:lvl8pPr>
              <a:buNone/>
              <a:defRPr sz="4050" b="1">
                <a:solidFill>
                  <a:srgbClr val="F8F5EE"/>
                </a:solidFill>
                <a:latin typeface="Arial"/>
                <a:ea typeface="Arial"/>
                <a:cs typeface="Arial"/>
              </a:defRPr>
            </a:lvl8pPr>
            <a:lvl9pPr>
              <a:buNone/>
              <a:defRPr sz="4050" b="1">
                <a:solidFill>
                  <a:srgbClr val="F8F5EE"/>
                </a:solidFill>
                <a:latin typeface="Arial"/>
                <a:ea typeface="Arial"/>
                <a:cs typeface="Arial"/>
              </a:defRPr>
            </a:lvl9pPr>
          </a:lstStyle>
          <a:p xmlns:a="http://schemas.openxmlformats.org/drawingml/2006/main">
            <a:pPr>
              <a:buNone/>
              <a:defRPr sz="4050" b="1">
                <a:solidFill>
                  <a:srgbClr val="F8F5EE"/>
                </a:solidFill>
                <a:latin typeface="Arial"/>
                <a:ea typeface="Arial"/>
                <a:cs typeface="Arial"/>
              </a:defRPr>
            </a:pPr>
            <a:r>
              <a:rPr sz="4050" b="1">
                <a:solidFill>
                  <a:srgbClr val="F8F5EE"/>
                </a:solidFill>
                <a:latin typeface="Arial"/>
                <a:ea typeface="Arial"/>
                <a:cs typeface="Arial"/>
              </a:rPr>
              <a:t>Your brand.</a:t>
            </a:r>
          </a:p>
          <a:p xmlns:a="http://schemas.openxmlformats.org/drawingml/2006/main">
            <a:pPr>
              <a:buNone/>
              <a:defRPr sz="4050" b="1">
                <a:solidFill>
                  <a:srgbClr val="F8F5EE"/>
                </a:solidFill>
                <a:latin typeface="Arial"/>
                <a:ea typeface="Arial"/>
                <a:cs typeface="Arial"/>
              </a:defRPr>
            </a:pPr>
            <a:r>
              <a:rPr sz="4050" b="1">
                <a:solidFill>
                  <a:srgbClr val="F8F5EE"/>
                </a:solidFill>
                <a:latin typeface="Arial"/>
                <a:ea typeface="Arial"/>
                <a:cs typeface="Arial"/>
              </a:rPr>
              <a:t>Part of the experience.</a:t>
            </a:r>
          </a:p>
        </p:txBody>
      </p:sp>
      <p:sp>
        <p:nvSpPr>
          <p:cNvPr id="5" name="production-detail">
            <a:extLst xmlns:a="http://schemas.openxmlformats.org/drawingml/2006/main">
              <a:ext uri="{FF2B5EF4-FFF2-40B4-BE49-F238E27FC236}">
                <a16:creationId xmlns:a16="http://schemas.microsoft.com/office/drawing/2014/main" id="{C01225EC-47FD-416C-BFE8-0252B2259BA1}"/>
              </a:ext>
            </a:extLst>
          </p:cNvPr>
          <p:cNvSpPr>
            <a:spLocks xmlns:a="http://schemas.openxmlformats.org/drawingml/2006/main" noGrp="1"/>
          </p:cNvSpPr>
          <p:nvPr/>
        </p:nvSpPr>
        <p:spPr>
          <a:xfrm xmlns:a="http://schemas.openxmlformats.org/drawingml/2006/main">
            <a:off x="619125" y="4495800"/>
            <a:ext cx="5238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00" b="0">
                <a:solidFill>
                  <a:srgbClr val="CFC8BE"/>
                </a:solidFill>
                <a:latin typeface="Arial"/>
                <a:ea typeface="Arial"/>
                <a:cs typeface="Arial"/>
              </a:defRPr>
            </a:defPPr>
            <a:lvl1pPr>
              <a:buNone/>
              <a:defRPr sz="2025" b="0">
                <a:solidFill>
                  <a:srgbClr val="CFC8BE"/>
                </a:solidFill>
                <a:latin typeface="Arial"/>
                <a:ea typeface="Arial"/>
                <a:cs typeface="Arial"/>
              </a:defRPr>
            </a:lvl1pPr>
            <a:lvl2pPr>
              <a:buNone/>
              <a:defRPr sz="2025" b="0">
                <a:solidFill>
                  <a:srgbClr val="CFC8BE"/>
                </a:solidFill>
                <a:latin typeface="Arial"/>
                <a:ea typeface="Arial"/>
                <a:cs typeface="Arial"/>
              </a:defRPr>
            </a:lvl2pPr>
            <a:lvl3pPr>
              <a:buNone/>
              <a:defRPr sz="2025" b="0">
                <a:solidFill>
                  <a:srgbClr val="CFC8BE"/>
                </a:solidFill>
                <a:latin typeface="Arial"/>
                <a:ea typeface="Arial"/>
                <a:cs typeface="Arial"/>
              </a:defRPr>
            </a:lvl3pPr>
            <a:lvl4pPr>
              <a:buNone/>
              <a:defRPr sz="2025" b="0">
                <a:solidFill>
                  <a:srgbClr val="CFC8BE"/>
                </a:solidFill>
                <a:latin typeface="Arial"/>
                <a:ea typeface="Arial"/>
                <a:cs typeface="Arial"/>
              </a:defRPr>
            </a:lvl4pPr>
            <a:lvl5pPr>
              <a:buNone/>
              <a:defRPr sz="2025" b="0">
                <a:solidFill>
                  <a:srgbClr val="CFC8BE"/>
                </a:solidFill>
                <a:latin typeface="Arial"/>
                <a:ea typeface="Arial"/>
                <a:cs typeface="Arial"/>
              </a:defRPr>
            </a:lvl5pPr>
            <a:lvl6pPr>
              <a:buNone/>
              <a:defRPr sz="2025" b="0">
                <a:solidFill>
                  <a:srgbClr val="CFC8BE"/>
                </a:solidFill>
                <a:latin typeface="Arial"/>
                <a:ea typeface="Arial"/>
                <a:cs typeface="Arial"/>
              </a:defRPr>
            </a:lvl6pPr>
            <a:lvl7pPr>
              <a:buNone/>
              <a:defRPr sz="2025" b="0">
                <a:solidFill>
                  <a:srgbClr val="CFC8BE"/>
                </a:solidFill>
                <a:latin typeface="Arial"/>
                <a:ea typeface="Arial"/>
                <a:cs typeface="Arial"/>
              </a:defRPr>
            </a:lvl7pPr>
            <a:lvl8pPr>
              <a:buNone/>
              <a:defRPr sz="2025" b="0">
                <a:solidFill>
                  <a:srgbClr val="CFC8BE"/>
                </a:solidFill>
                <a:latin typeface="Arial"/>
                <a:ea typeface="Arial"/>
                <a:cs typeface="Arial"/>
              </a:defRPr>
            </a:lvl8pPr>
            <a:lvl9pPr>
              <a:buNone/>
              <a:defRPr sz="2025" b="0">
                <a:solidFill>
                  <a:srgbClr val="CFC8BE"/>
                </a:solidFill>
                <a:latin typeface="Arial"/>
                <a:ea typeface="Arial"/>
                <a:cs typeface="Arial"/>
              </a:defRPr>
            </a:lvl9pPr>
          </a:lstStyle>
          <a:p xmlns:a="http://schemas.openxmlformats.org/drawingml/2006/main">
            <a:pPr>
              <a:buNone/>
              <a:defRPr sz="2025" b="0">
                <a:solidFill>
                  <a:srgbClr val="CFC8BE"/>
                </a:solidFill>
                <a:latin typeface="Arial"/>
                <a:ea typeface="Arial"/>
                <a:cs typeface="Arial"/>
              </a:defRPr>
            </a:pPr>
            <a:r>
              <a:rPr sz="2100" b="0">
                <a:solidFill>
                  <a:srgbClr val="CFC8BE"/>
                </a:solidFill>
                <a:latin typeface="Arial"/>
                <a:ea typeface="Arial"/>
                <a:cs typeface="Arial"/>
              </a:rPr>
              <a:t>For brands and festival organizers: experiences shaped around sponsor goals and the audience.</a:t>
            </a:r>
          </a:p>
        </p:txBody>
      </p:sp>
      <p:sp>
        <p:nvSpPr>
          <p:cNvPr id="6" name="production-list">
            <a:extLst xmlns:a="http://schemas.openxmlformats.org/drawingml/2006/main">
              <a:ext uri="{FF2B5EF4-FFF2-40B4-BE49-F238E27FC236}">
                <a16:creationId xmlns:a16="http://schemas.microsoft.com/office/drawing/2014/main" id="{15240257-0826-4221-AD05-3AC39C82D2A2}"/>
              </a:ext>
            </a:extLst>
          </p:cNvPr>
          <p:cNvSpPr>
            <a:spLocks xmlns:a="http://schemas.openxmlformats.org/drawingml/2006/main" noGrp="1"/>
          </p:cNvSpPr>
          <p:nvPr/>
        </p:nvSpPr>
        <p:spPr>
          <a:xfrm xmlns:a="http://schemas.openxmlformats.org/drawingml/2006/main">
            <a:off x="7000875" y="2381250"/>
            <a:ext cx="4524375"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F8F5EE"/>
                </a:solidFill>
                <a:latin typeface="Arial"/>
                <a:ea typeface="Arial"/>
                <a:cs typeface="Arial"/>
              </a:defRPr>
            </a:defPPr>
            <a:lvl1pPr>
              <a:buNone/>
              <a:defRPr sz="1875" b="0">
                <a:solidFill>
                  <a:srgbClr val="F8F5EE"/>
                </a:solidFill>
                <a:latin typeface="Arial"/>
                <a:ea typeface="Arial"/>
                <a:cs typeface="Arial"/>
              </a:defRPr>
            </a:lvl1pPr>
            <a:lvl2pPr>
              <a:buNone/>
              <a:defRPr sz="1875" b="0">
                <a:solidFill>
                  <a:srgbClr val="F8F5EE"/>
                </a:solidFill>
                <a:latin typeface="Arial"/>
                <a:ea typeface="Arial"/>
                <a:cs typeface="Arial"/>
              </a:defRPr>
            </a:lvl2pPr>
            <a:lvl3pPr>
              <a:buNone/>
              <a:defRPr sz="1875" b="0">
                <a:solidFill>
                  <a:srgbClr val="F8F5EE"/>
                </a:solidFill>
                <a:latin typeface="Arial"/>
                <a:ea typeface="Arial"/>
                <a:cs typeface="Arial"/>
              </a:defRPr>
            </a:lvl3pPr>
            <a:lvl4pPr>
              <a:buNone/>
              <a:defRPr sz="1875" b="0">
                <a:solidFill>
                  <a:srgbClr val="F8F5EE"/>
                </a:solidFill>
                <a:latin typeface="Arial"/>
                <a:ea typeface="Arial"/>
                <a:cs typeface="Arial"/>
              </a:defRPr>
            </a:lvl4pPr>
            <a:lvl5pPr>
              <a:buNone/>
              <a:defRPr sz="1875" b="0">
                <a:solidFill>
                  <a:srgbClr val="F8F5EE"/>
                </a:solidFill>
                <a:latin typeface="Arial"/>
                <a:ea typeface="Arial"/>
                <a:cs typeface="Arial"/>
              </a:defRPr>
            </a:lvl5pPr>
            <a:lvl6pPr>
              <a:buNone/>
              <a:defRPr sz="1875" b="0">
                <a:solidFill>
                  <a:srgbClr val="F8F5EE"/>
                </a:solidFill>
                <a:latin typeface="Arial"/>
                <a:ea typeface="Arial"/>
                <a:cs typeface="Arial"/>
              </a:defRPr>
            </a:lvl6pPr>
            <a:lvl7pPr>
              <a:buNone/>
              <a:defRPr sz="1875" b="0">
                <a:solidFill>
                  <a:srgbClr val="F8F5EE"/>
                </a:solidFill>
                <a:latin typeface="Arial"/>
                <a:ea typeface="Arial"/>
                <a:cs typeface="Arial"/>
              </a:defRPr>
            </a:lvl7pPr>
            <a:lvl8pPr>
              <a:buNone/>
              <a:defRPr sz="1875" b="0">
                <a:solidFill>
                  <a:srgbClr val="F8F5EE"/>
                </a:solidFill>
                <a:latin typeface="Arial"/>
                <a:ea typeface="Arial"/>
                <a:cs typeface="Arial"/>
              </a:defRPr>
            </a:lvl8pPr>
            <a:lvl9pPr>
              <a:buNone/>
              <a:defRPr sz="1875" b="0">
                <a:solidFill>
                  <a:srgbClr val="F8F5EE"/>
                </a:solidFill>
                <a:latin typeface="Arial"/>
                <a:ea typeface="Arial"/>
                <a:cs typeface="Arial"/>
              </a:defRPr>
            </a:lvl9pPr>
          </a:lstStyle>
          <a:p xmlns:a="http://schemas.openxmlformats.org/drawingml/2006/main">
            <a:pPr>
              <a:buNone/>
              <a:defRPr sz="1875" b="0">
                <a:solidFill>
                  <a:srgbClr val="F8F5EE"/>
                </a:solidFill>
                <a:latin typeface="Arial"/>
                <a:ea typeface="Arial"/>
                <a:cs typeface="Arial"/>
              </a:defRPr>
            </a:pPr>
            <a:r>
              <a:rPr sz="2025" b="0">
                <a:solidFill>
                  <a:srgbClr val="F8F5EE"/>
                </a:solidFill>
                <a:latin typeface="Arial"/>
                <a:ea typeface="Arial"/>
                <a:cs typeface="Arial"/>
              </a:rPr>
              <a:t>Festival sponsor activations and tours</a:t>
            </a:r>
          </a:p>
          <a:p xmlns:a="http://schemas.openxmlformats.org/drawingml/2006/main"/>
          <a:p xmlns:a="http://schemas.openxmlformats.org/drawingml/2006/main">
            <a:pPr>
              <a:buNone/>
              <a:defRPr sz="1875" b="0">
                <a:solidFill>
                  <a:srgbClr val="F8F5EE"/>
                </a:solidFill>
                <a:latin typeface="Arial"/>
                <a:ea typeface="Arial"/>
                <a:cs typeface="Arial"/>
              </a:defRPr>
            </a:pPr>
            <a:r>
              <a:rPr sz="2025" b="0">
                <a:solidFill>
                  <a:srgbClr val="F8F5EE"/>
                </a:solidFill>
                <a:latin typeface="Arial"/>
                <a:ea typeface="Arial"/>
                <a:cs typeface="Arial"/>
              </a:rPr>
              <a:t>Culinary integration and sampling</a:t>
            </a:r>
          </a:p>
          <a:p xmlns:a="http://schemas.openxmlformats.org/drawingml/2006/main"/>
          <a:p xmlns:a="http://schemas.openxmlformats.org/drawingml/2006/main">
            <a:pPr>
              <a:buNone/>
              <a:defRPr sz="1875" b="0">
                <a:solidFill>
                  <a:srgbClr val="F8F5EE"/>
                </a:solidFill>
                <a:latin typeface="Arial"/>
                <a:ea typeface="Arial"/>
                <a:cs typeface="Arial"/>
              </a:defRPr>
            </a:pPr>
            <a:r>
              <a:rPr sz="2025" b="0">
                <a:solidFill>
                  <a:srgbClr val="F8F5EE"/>
                </a:solidFill>
                <a:latin typeface="Arial"/>
                <a:ea typeface="Arial"/>
                <a:cs typeface="Arial"/>
              </a:rPr>
              <a:t>Staffing, logistics and live production</a:t>
            </a:r>
          </a:p>
          <a:p xmlns:a="http://schemas.openxmlformats.org/drawingml/2006/main"/>
          <a:p xmlns:a="http://schemas.openxmlformats.org/drawingml/2006/main">
            <a:pPr>
              <a:buNone/>
              <a:defRPr sz="1875" b="0">
                <a:solidFill>
                  <a:srgbClr val="F8F5EE"/>
                </a:solidFill>
                <a:latin typeface="Arial"/>
                <a:ea typeface="Arial"/>
                <a:cs typeface="Arial"/>
              </a:defRPr>
            </a:pPr>
            <a:r>
              <a:rPr sz="2025" b="0">
                <a:solidFill>
                  <a:srgbClr val="F8F5EE"/>
                </a:solidFill>
                <a:latin typeface="Arial"/>
                <a:ea typeface="Arial"/>
                <a:cs typeface="Arial"/>
              </a:rPr>
              <a:t>Agreed reporting and content capture</a:t>
            </a:r>
          </a:p>
        </p:txBody>
      </p:sp>
    </p:spTree>
    <p:extLst>
      <p:ext uri="{BB962C8B-B14F-4D97-AF65-F5344CB8AC3E}">
        <p14:creationId xmlns:p14="http://schemas.microsoft.com/office/powerpoint/2010/main" val="397741219"/>
      </p:ext>
    </p:extLst>
  </p:cSld>
</p:sld>
</file>

<file path=ppt/slides/slide4.xml><?xml version="1.0" encoding="utf-8"?>
<p:sld xmlns:p="http://schemas.openxmlformats.org/presentationml/2006/main">
  <p:cSld>
    <p:bg>
      <p:bgPr>
        <a:solidFill xmlns:a="http://schemas.openxmlformats.org/drawingml/2006/main">
          <a:srgbClr val="F8F5EE"/>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D0721EF9-6AD0-416A-8A25-A12B5242341B}"/>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242424"/>
                </a:solidFill>
                <a:latin typeface="Arial"/>
                <a:ea typeface="Arial"/>
                <a:cs typeface="Arial"/>
              </a:defRPr>
            </a:defPPr>
            <a:lvl1pPr>
              <a:buNone/>
              <a:defRPr sz="1125" b="1">
                <a:solidFill>
                  <a:srgbClr val="242424"/>
                </a:solidFill>
                <a:latin typeface="Arial"/>
                <a:ea typeface="Arial"/>
                <a:cs typeface="Arial"/>
              </a:defRPr>
            </a:lvl1pPr>
            <a:lvl2pPr>
              <a:buNone/>
              <a:defRPr sz="1125" b="1">
                <a:solidFill>
                  <a:srgbClr val="242424"/>
                </a:solidFill>
                <a:latin typeface="Arial"/>
                <a:ea typeface="Arial"/>
                <a:cs typeface="Arial"/>
              </a:defRPr>
            </a:lvl2pPr>
            <a:lvl3pPr>
              <a:buNone/>
              <a:defRPr sz="1125" b="1">
                <a:solidFill>
                  <a:srgbClr val="242424"/>
                </a:solidFill>
                <a:latin typeface="Arial"/>
                <a:ea typeface="Arial"/>
                <a:cs typeface="Arial"/>
              </a:defRPr>
            </a:lvl3pPr>
            <a:lvl4pPr>
              <a:buNone/>
              <a:defRPr sz="1125" b="1">
                <a:solidFill>
                  <a:srgbClr val="242424"/>
                </a:solidFill>
                <a:latin typeface="Arial"/>
                <a:ea typeface="Arial"/>
                <a:cs typeface="Arial"/>
              </a:defRPr>
            </a:lvl4pPr>
            <a:lvl5pPr>
              <a:buNone/>
              <a:defRPr sz="1125" b="1">
                <a:solidFill>
                  <a:srgbClr val="242424"/>
                </a:solidFill>
                <a:latin typeface="Arial"/>
                <a:ea typeface="Arial"/>
                <a:cs typeface="Arial"/>
              </a:defRPr>
            </a:lvl5pPr>
            <a:lvl6pPr>
              <a:buNone/>
              <a:defRPr sz="1125" b="1">
                <a:solidFill>
                  <a:srgbClr val="242424"/>
                </a:solidFill>
                <a:latin typeface="Arial"/>
                <a:ea typeface="Arial"/>
                <a:cs typeface="Arial"/>
              </a:defRPr>
            </a:lvl6pPr>
            <a:lvl7pPr>
              <a:buNone/>
              <a:defRPr sz="1125" b="1">
                <a:solidFill>
                  <a:srgbClr val="242424"/>
                </a:solidFill>
                <a:latin typeface="Arial"/>
                <a:ea typeface="Arial"/>
                <a:cs typeface="Arial"/>
              </a:defRPr>
            </a:lvl7pPr>
            <a:lvl8pPr>
              <a:buNone/>
              <a:defRPr sz="1125" b="1">
                <a:solidFill>
                  <a:srgbClr val="242424"/>
                </a:solidFill>
                <a:latin typeface="Arial"/>
                <a:ea typeface="Arial"/>
                <a:cs typeface="Arial"/>
              </a:defRPr>
            </a:lvl8pPr>
            <a:lvl9pPr>
              <a:buNone/>
              <a:defRPr sz="1125" b="1">
                <a:solidFill>
                  <a:srgbClr val="242424"/>
                </a:solidFill>
                <a:latin typeface="Arial"/>
                <a:ea typeface="Arial"/>
                <a:cs typeface="Arial"/>
              </a:defRPr>
            </a:lvl9pPr>
          </a:lstStyle>
          <a:p xmlns:a="http://schemas.openxmlformats.org/drawingml/2006/main">
            <a:pPr>
              <a:buNone/>
              <a:defRPr sz="1125" b="1">
                <a:solidFill>
                  <a:srgbClr val="242424"/>
                </a:solidFill>
                <a:latin typeface="Arial"/>
                <a:ea typeface="Arial"/>
                <a:cs typeface="Arial"/>
              </a:defRPr>
            </a:pPr>
            <a:r>
              <a:rPr sz="1125" b="1">
                <a:solidFill>
                  <a:srgbClr val="242424"/>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6A24C59F-5636-4E2A-9F46-BEA7A80ADC5E}"/>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242424"/>
                </a:solidFill>
                <a:latin typeface="Arial"/>
                <a:ea typeface="Arial"/>
                <a:cs typeface="Arial"/>
              </a:defRPr>
            </a:defPPr>
            <a:lvl1pPr>
              <a:buNone/>
              <a:defRPr sz="1125" b="0">
                <a:solidFill>
                  <a:srgbClr val="242424"/>
                </a:solidFill>
                <a:latin typeface="Arial"/>
                <a:ea typeface="Arial"/>
                <a:cs typeface="Arial"/>
              </a:defRPr>
            </a:lvl1pPr>
            <a:lvl2pPr>
              <a:buNone/>
              <a:defRPr sz="1125" b="0">
                <a:solidFill>
                  <a:srgbClr val="242424"/>
                </a:solidFill>
                <a:latin typeface="Arial"/>
                <a:ea typeface="Arial"/>
                <a:cs typeface="Arial"/>
              </a:defRPr>
            </a:lvl2pPr>
            <a:lvl3pPr>
              <a:buNone/>
              <a:defRPr sz="1125" b="0">
                <a:solidFill>
                  <a:srgbClr val="242424"/>
                </a:solidFill>
                <a:latin typeface="Arial"/>
                <a:ea typeface="Arial"/>
                <a:cs typeface="Arial"/>
              </a:defRPr>
            </a:lvl3pPr>
            <a:lvl4pPr>
              <a:buNone/>
              <a:defRPr sz="1125" b="0">
                <a:solidFill>
                  <a:srgbClr val="242424"/>
                </a:solidFill>
                <a:latin typeface="Arial"/>
                <a:ea typeface="Arial"/>
                <a:cs typeface="Arial"/>
              </a:defRPr>
            </a:lvl4pPr>
            <a:lvl5pPr>
              <a:buNone/>
              <a:defRPr sz="1125" b="0">
                <a:solidFill>
                  <a:srgbClr val="242424"/>
                </a:solidFill>
                <a:latin typeface="Arial"/>
                <a:ea typeface="Arial"/>
                <a:cs typeface="Arial"/>
              </a:defRPr>
            </a:lvl5pPr>
            <a:lvl6pPr>
              <a:buNone/>
              <a:defRPr sz="1125" b="0">
                <a:solidFill>
                  <a:srgbClr val="242424"/>
                </a:solidFill>
                <a:latin typeface="Arial"/>
                <a:ea typeface="Arial"/>
                <a:cs typeface="Arial"/>
              </a:defRPr>
            </a:lvl6pPr>
            <a:lvl7pPr>
              <a:buNone/>
              <a:defRPr sz="1125" b="0">
                <a:solidFill>
                  <a:srgbClr val="242424"/>
                </a:solidFill>
                <a:latin typeface="Arial"/>
                <a:ea typeface="Arial"/>
                <a:cs typeface="Arial"/>
              </a:defRPr>
            </a:lvl7pPr>
            <a:lvl8pPr>
              <a:buNone/>
              <a:defRPr sz="1125" b="0">
                <a:solidFill>
                  <a:srgbClr val="242424"/>
                </a:solidFill>
                <a:latin typeface="Arial"/>
                <a:ea typeface="Arial"/>
                <a:cs typeface="Arial"/>
              </a:defRPr>
            </a:lvl8pPr>
            <a:lvl9pPr>
              <a:buNone/>
              <a:defRPr sz="1125" b="0">
                <a:solidFill>
                  <a:srgbClr val="242424"/>
                </a:solidFill>
                <a:latin typeface="Arial"/>
                <a:ea typeface="Arial"/>
                <a:cs typeface="Arial"/>
              </a:defRPr>
            </a:lvl9pPr>
          </a:lstStyle>
          <a:p xmlns:a="http://schemas.openxmlformats.org/drawingml/2006/main">
            <a:pPr>
              <a:buNone/>
              <a:defRPr sz="1125" b="0">
                <a:solidFill>
                  <a:srgbClr val="242424"/>
                </a:solidFill>
                <a:latin typeface="Arial"/>
                <a:ea typeface="Arial"/>
                <a:cs typeface="Arial"/>
              </a:defRPr>
            </a:pPr>
            <a:r>
              <a:rPr sz="1125" b="0">
                <a:solidFill>
                  <a:srgbClr val="242424"/>
                </a:solidFill>
                <a:latin typeface="Arial"/>
                <a:ea typeface="Arial"/>
                <a:cs typeface="Arial"/>
              </a:rPr>
              <a:t>04</a:t>
            </a:r>
          </a:p>
        </p:txBody>
      </p:sp>
      <p:sp>
        <p:nvSpPr>
          <p:cNvPr id="3" name="title">
            <a:extLst xmlns:a="http://schemas.openxmlformats.org/drawingml/2006/main">
              <a:ext uri="{FF2B5EF4-FFF2-40B4-BE49-F238E27FC236}">
                <a16:creationId xmlns:a16="http://schemas.microsoft.com/office/drawing/2014/main" id="{25949C6A-B1F5-451D-AE10-68B067C6BF20}"/>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242424"/>
                </a:solidFill>
                <a:latin typeface="Arial"/>
                <a:ea typeface="Arial"/>
                <a:cs typeface="Arial"/>
              </a:defRPr>
            </a:defPPr>
            <a:lvl1pPr>
              <a:buNone/>
              <a:defRPr sz="3450" b="1">
                <a:solidFill>
                  <a:srgbClr val="242424"/>
                </a:solidFill>
                <a:latin typeface="Arial"/>
                <a:ea typeface="Arial"/>
                <a:cs typeface="Arial"/>
              </a:defRPr>
            </a:lvl1pPr>
            <a:lvl2pPr>
              <a:buNone/>
              <a:defRPr sz="3450" b="1">
                <a:solidFill>
                  <a:srgbClr val="242424"/>
                </a:solidFill>
                <a:latin typeface="Arial"/>
                <a:ea typeface="Arial"/>
                <a:cs typeface="Arial"/>
              </a:defRPr>
            </a:lvl2pPr>
            <a:lvl3pPr>
              <a:buNone/>
              <a:defRPr sz="3450" b="1">
                <a:solidFill>
                  <a:srgbClr val="242424"/>
                </a:solidFill>
                <a:latin typeface="Arial"/>
                <a:ea typeface="Arial"/>
                <a:cs typeface="Arial"/>
              </a:defRPr>
            </a:lvl3pPr>
            <a:lvl4pPr>
              <a:buNone/>
              <a:defRPr sz="3450" b="1">
                <a:solidFill>
                  <a:srgbClr val="242424"/>
                </a:solidFill>
                <a:latin typeface="Arial"/>
                <a:ea typeface="Arial"/>
                <a:cs typeface="Arial"/>
              </a:defRPr>
            </a:lvl4pPr>
            <a:lvl5pPr>
              <a:buNone/>
              <a:defRPr sz="3450" b="1">
                <a:solidFill>
                  <a:srgbClr val="242424"/>
                </a:solidFill>
                <a:latin typeface="Arial"/>
                <a:ea typeface="Arial"/>
                <a:cs typeface="Arial"/>
              </a:defRPr>
            </a:lvl5pPr>
            <a:lvl6pPr>
              <a:buNone/>
              <a:defRPr sz="3450" b="1">
                <a:solidFill>
                  <a:srgbClr val="242424"/>
                </a:solidFill>
                <a:latin typeface="Arial"/>
                <a:ea typeface="Arial"/>
                <a:cs typeface="Arial"/>
              </a:defRPr>
            </a:lvl6pPr>
            <a:lvl7pPr>
              <a:buNone/>
              <a:defRPr sz="3450" b="1">
                <a:solidFill>
                  <a:srgbClr val="242424"/>
                </a:solidFill>
                <a:latin typeface="Arial"/>
                <a:ea typeface="Arial"/>
                <a:cs typeface="Arial"/>
              </a:defRPr>
            </a:lvl7pPr>
            <a:lvl8pPr>
              <a:buNone/>
              <a:defRPr sz="3450" b="1">
                <a:solidFill>
                  <a:srgbClr val="242424"/>
                </a:solidFill>
                <a:latin typeface="Arial"/>
                <a:ea typeface="Arial"/>
                <a:cs typeface="Arial"/>
              </a:defRPr>
            </a:lvl8pPr>
            <a:lvl9pPr>
              <a:buNone/>
              <a:defRPr sz="3450" b="1">
                <a:solidFill>
                  <a:srgbClr val="242424"/>
                </a:solidFill>
                <a:latin typeface="Arial"/>
                <a:ea typeface="Arial"/>
                <a:cs typeface="Arial"/>
              </a:defRPr>
            </a:lvl9pPr>
          </a:lstStyle>
          <a:p xmlns:a="http://schemas.openxmlformats.org/drawingml/2006/main">
            <a:pPr>
              <a:buNone/>
              <a:defRPr sz="3450" b="1">
                <a:solidFill>
                  <a:srgbClr val="242424"/>
                </a:solidFill>
                <a:latin typeface="Arial"/>
                <a:ea typeface="Arial"/>
                <a:cs typeface="Arial"/>
              </a:defRPr>
            </a:pPr>
            <a:r>
              <a:rPr sz="3450" b="1">
                <a:solidFill>
                  <a:srgbClr val="242424"/>
                </a:solidFill>
                <a:latin typeface="Arial"/>
                <a:ea typeface="Arial"/>
                <a:cs typeface="Arial"/>
              </a:rPr>
              <a:t>Distribution and market development</a:t>
            </a:r>
          </a:p>
        </p:txBody>
      </p:sp>
      <p:sp>
        <p:nvSpPr>
          <p:cNvPr id="4" name="distribution-statement">
            <a:extLst xmlns:a="http://schemas.openxmlformats.org/drawingml/2006/main">
              <a:ext uri="{FF2B5EF4-FFF2-40B4-BE49-F238E27FC236}">
                <a16:creationId xmlns:a16="http://schemas.microsoft.com/office/drawing/2014/main" id="{205059D0-5065-4C67-B761-049DBF6ED699}"/>
              </a:ext>
            </a:extLst>
          </p:cNvPr>
          <p:cNvSpPr>
            <a:spLocks xmlns:a="http://schemas.openxmlformats.org/drawingml/2006/main" noGrp="1"/>
          </p:cNvSpPr>
          <p:nvPr/>
        </p:nvSpPr>
        <p:spPr>
          <a:xfrm xmlns:a="http://schemas.openxmlformats.org/drawingml/2006/main">
            <a:off x="619125" y="2333625"/>
            <a:ext cx="590550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375" b="1">
                <a:solidFill>
                  <a:srgbClr val="242424"/>
                </a:solidFill>
                <a:latin typeface="Arial"/>
                <a:ea typeface="Arial"/>
                <a:cs typeface="Arial"/>
              </a:defRPr>
            </a:defPPr>
            <a:lvl1pPr>
              <a:buNone/>
              <a:defRPr sz="3600" b="1">
                <a:solidFill>
                  <a:srgbClr val="242424"/>
                </a:solidFill>
                <a:latin typeface="Arial"/>
                <a:ea typeface="Arial"/>
                <a:cs typeface="Arial"/>
              </a:defRPr>
            </a:lvl1pPr>
            <a:lvl2pPr>
              <a:buNone/>
              <a:defRPr sz="3600" b="1">
                <a:solidFill>
                  <a:srgbClr val="242424"/>
                </a:solidFill>
                <a:latin typeface="Arial"/>
                <a:ea typeface="Arial"/>
                <a:cs typeface="Arial"/>
              </a:defRPr>
            </a:lvl2pPr>
            <a:lvl3pPr>
              <a:buNone/>
              <a:defRPr sz="3600" b="1">
                <a:solidFill>
                  <a:srgbClr val="242424"/>
                </a:solidFill>
                <a:latin typeface="Arial"/>
                <a:ea typeface="Arial"/>
                <a:cs typeface="Arial"/>
              </a:defRPr>
            </a:lvl3pPr>
            <a:lvl4pPr>
              <a:buNone/>
              <a:defRPr sz="3600" b="1">
                <a:solidFill>
                  <a:srgbClr val="242424"/>
                </a:solidFill>
                <a:latin typeface="Arial"/>
                <a:ea typeface="Arial"/>
                <a:cs typeface="Arial"/>
              </a:defRPr>
            </a:lvl4pPr>
            <a:lvl5pPr>
              <a:buNone/>
              <a:defRPr sz="3600" b="1">
                <a:solidFill>
                  <a:srgbClr val="242424"/>
                </a:solidFill>
                <a:latin typeface="Arial"/>
                <a:ea typeface="Arial"/>
                <a:cs typeface="Arial"/>
              </a:defRPr>
            </a:lvl5pPr>
            <a:lvl6pPr>
              <a:buNone/>
              <a:defRPr sz="3600" b="1">
                <a:solidFill>
                  <a:srgbClr val="242424"/>
                </a:solidFill>
                <a:latin typeface="Arial"/>
                <a:ea typeface="Arial"/>
                <a:cs typeface="Arial"/>
              </a:defRPr>
            </a:lvl6pPr>
            <a:lvl7pPr>
              <a:buNone/>
              <a:defRPr sz="3600" b="1">
                <a:solidFill>
                  <a:srgbClr val="242424"/>
                </a:solidFill>
                <a:latin typeface="Arial"/>
                <a:ea typeface="Arial"/>
                <a:cs typeface="Arial"/>
              </a:defRPr>
            </a:lvl7pPr>
            <a:lvl8pPr>
              <a:buNone/>
              <a:defRPr sz="3600" b="1">
                <a:solidFill>
                  <a:srgbClr val="242424"/>
                </a:solidFill>
                <a:latin typeface="Arial"/>
                <a:ea typeface="Arial"/>
                <a:cs typeface="Arial"/>
              </a:defRPr>
            </a:lvl8pPr>
            <a:lvl9pPr>
              <a:buNone/>
              <a:defRPr sz="3600" b="1">
                <a:solidFill>
                  <a:srgbClr val="242424"/>
                </a:solidFill>
                <a:latin typeface="Arial"/>
                <a:ea typeface="Arial"/>
                <a:cs typeface="Arial"/>
              </a:defRPr>
            </a:lvl9pPr>
          </a:lstStyle>
          <a:p xmlns:a="http://schemas.openxmlformats.org/drawingml/2006/main">
            <a:pPr>
              <a:buNone/>
              <a:defRPr sz="3600" b="1">
                <a:solidFill>
                  <a:srgbClr val="242424"/>
                </a:solidFill>
                <a:latin typeface="Arial"/>
                <a:ea typeface="Arial"/>
                <a:cs typeface="Arial"/>
              </a:defRPr>
            </a:pPr>
            <a:r>
              <a:rPr sz="3375" b="1">
                <a:solidFill>
                  <a:srgbClr val="242424"/>
                </a:solidFill>
                <a:latin typeface="Arial"/>
                <a:ea typeface="Arial"/>
                <a:cs typeface="Arial"/>
              </a:rPr>
              <a:t>More markets.</a:t>
            </a:r>
          </a:p>
          <a:p xmlns:a="http://schemas.openxmlformats.org/drawingml/2006/main">
            <a:pPr>
              <a:buNone/>
              <a:defRPr sz="3600" b="1">
                <a:solidFill>
                  <a:srgbClr val="242424"/>
                </a:solidFill>
                <a:latin typeface="Arial"/>
                <a:ea typeface="Arial"/>
                <a:cs typeface="Arial"/>
              </a:defRPr>
            </a:pPr>
            <a:r>
              <a:rPr sz="3375" b="1">
                <a:solidFill>
                  <a:srgbClr val="242424"/>
                </a:solidFill>
                <a:latin typeface="Arial"/>
                <a:ea typeface="Arial"/>
                <a:cs typeface="Arial"/>
              </a:rPr>
              <a:t>More places to reach</a:t>
            </a:r>
          </a:p>
          <a:p xmlns:a="http://schemas.openxmlformats.org/drawingml/2006/main">
            <a:pPr>
              <a:buNone/>
              <a:defRPr sz="3600" b="1">
                <a:solidFill>
                  <a:srgbClr val="242424"/>
                </a:solidFill>
                <a:latin typeface="Arial"/>
                <a:ea typeface="Arial"/>
                <a:cs typeface="Arial"/>
              </a:defRPr>
            </a:pPr>
            <a:r>
              <a:rPr sz="3375" b="1">
                <a:solidFill>
                  <a:srgbClr val="242424"/>
                </a:solidFill>
                <a:latin typeface="Arial"/>
                <a:ea typeface="Arial"/>
                <a:cs typeface="Arial"/>
              </a:rPr>
              <a:t>your customer.</a:t>
            </a:r>
          </a:p>
        </p:txBody>
      </p:sp>
      <p:sp>
        <p:nvSpPr>
          <p:cNvPr id="5" name="distribution-body">
            <a:extLst xmlns:a="http://schemas.openxmlformats.org/drawingml/2006/main">
              <a:ext uri="{FF2B5EF4-FFF2-40B4-BE49-F238E27FC236}">
                <a16:creationId xmlns:a16="http://schemas.microsoft.com/office/drawing/2014/main" id="{8B447558-4B6F-4984-ACE6-5D01F2C462AD}"/>
              </a:ext>
            </a:extLst>
          </p:cNvPr>
          <p:cNvSpPr>
            <a:spLocks xmlns:a="http://schemas.openxmlformats.org/drawingml/2006/main" noGrp="1"/>
          </p:cNvSpPr>
          <p:nvPr/>
        </p:nvSpPr>
        <p:spPr>
          <a:xfrm xmlns:a="http://schemas.openxmlformats.org/drawingml/2006/main">
            <a:off x="7000875" y="2381250"/>
            <a:ext cx="4524375" cy="3143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77716A"/>
                </a:solidFill>
                <a:latin typeface="Arial"/>
                <a:ea typeface="Arial"/>
                <a:cs typeface="Arial"/>
              </a:defRPr>
            </a:defPPr>
            <a:lvl1pPr>
              <a:buNone/>
              <a:defRPr sz="1875" b="0">
                <a:solidFill>
                  <a:srgbClr val="77716A"/>
                </a:solidFill>
                <a:latin typeface="Arial"/>
                <a:ea typeface="Arial"/>
                <a:cs typeface="Arial"/>
              </a:defRPr>
            </a:lvl1pPr>
            <a:lvl2pPr>
              <a:buNone/>
              <a:defRPr sz="1875" b="0">
                <a:solidFill>
                  <a:srgbClr val="77716A"/>
                </a:solidFill>
                <a:latin typeface="Arial"/>
                <a:ea typeface="Arial"/>
                <a:cs typeface="Arial"/>
              </a:defRPr>
            </a:lvl2pPr>
            <a:lvl3pPr>
              <a:buNone/>
              <a:defRPr sz="1875" b="0">
                <a:solidFill>
                  <a:srgbClr val="77716A"/>
                </a:solidFill>
                <a:latin typeface="Arial"/>
                <a:ea typeface="Arial"/>
                <a:cs typeface="Arial"/>
              </a:defRPr>
            </a:lvl3pPr>
            <a:lvl4pPr>
              <a:buNone/>
              <a:defRPr sz="1875" b="0">
                <a:solidFill>
                  <a:srgbClr val="77716A"/>
                </a:solidFill>
                <a:latin typeface="Arial"/>
                <a:ea typeface="Arial"/>
                <a:cs typeface="Arial"/>
              </a:defRPr>
            </a:lvl4pPr>
            <a:lvl5pPr>
              <a:buNone/>
              <a:defRPr sz="1875" b="0">
                <a:solidFill>
                  <a:srgbClr val="77716A"/>
                </a:solidFill>
                <a:latin typeface="Arial"/>
                <a:ea typeface="Arial"/>
                <a:cs typeface="Arial"/>
              </a:defRPr>
            </a:lvl5pPr>
            <a:lvl6pPr>
              <a:buNone/>
              <a:defRPr sz="1875" b="0">
                <a:solidFill>
                  <a:srgbClr val="77716A"/>
                </a:solidFill>
                <a:latin typeface="Arial"/>
                <a:ea typeface="Arial"/>
                <a:cs typeface="Arial"/>
              </a:defRPr>
            </a:lvl6pPr>
            <a:lvl7pPr>
              <a:buNone/>
              <a:defRPr sz="1875" b="0">
                <a:solidFill>
                  <a:srgbClr val="77716A"/>
                </a:solidFill>
                <a:latin typeface="Arial"/>
                <a:ea typeface="Arial"/>
                <a:cs typeface="Arial"/>
              </a:defRPr>
            </a:lvl7pPr>
            <a:lvl8pPr>
              <a:buNone/>
              <a:defRPr sz="1875" b="0">
                <a:solidFill>
                  <a:srgbClr val="77716A"/>
                </a:solidFill>
                <a:latin typeface="Arial"/>
                <a:ea typeface="Arial"/>
                <a:cs typeface="Arial"/>
              </a:defRPr>
            </a:lvl8pPr>
            <a:lvl9pPr>
              <a:buNone/>
              <a:defRPr sz="1875" b="0">
                <a:solidFill>
                  <a:srgbClr val="77716A"/>
                </a:solidFill>
                <a:latin typeface="Arial"/>
                <a:ea typeface="Arial"/>
                <a:cs typeface="Arial"/>
              </a:defRPr>
            </a:lvl9pPr>
          </a:lstStyle>
          <a:p xmlns:a="http://schemas.openxmlformats.org/drawingml/2006/main">
            <a:pPr>
              <a:buNone/>
              <a:defRPr sz="1875" b="0">
                <a:solidFill>
                  <a:srgbClr val="77716A"/>
                </a:solidFill>
                <a:latin typeface="Arial"/>
                <a:ea typeface="Arial"/>
                <a:cs typeface="Arial"/>
              </a:defRPr>
            </a:pPr>
            <a:r>
              <a:rPr sz="2025" b="0">
                <a:solidFill>
                  <a:srgbClr val="77716A"/>
                </a:solidFill>
                <a:latin typeface="Arial"/>
                <a:ea typeface="Arial"/>
                <a:cs typeface="Arial"/>
              </a:rPr>
              <a:t>Retail and foodservice accounts</a:t>
            </a:r>
          </a:p>
          <a:p xmlns:a="http://schemas.openxmlformats.org/drawingml/2006/main"/>
          <a:p xmlns:a="http://schemas.openxmlformats.org/drawingml/2006/main">
            <a:pPr>
              <a:buNone/>
              <a:defRPr sz="1875" b="0">
                <a:solidFill>
                  <a:srgbClr val="77716A"/>
                </a:solidFill>
                <a:latin typeface="Arial"/>
                <a:ea typeface="Arial"/>
                <a:cs typeface="Arial"/>
              </a:defRPr>
            </a:pPr>
            <a:r>
              <a:rPr sz="2025" b="0">
                <a:solidFill>
                  <a:srgbClr val="77716A"/>
                </a:solidFill>
                <a:latin typeface="Arial"/>
                <a:ea typeface="Arial"/>
                <a:cs typeface="Arial"/>
              </a:rPr>
              <a:t>Festival and venue product supply</a:t>
            </a:r>
          </a:p>
          <a:p xmlns:a="http://schemas.openxmlformats.org/drawingml/2006/main"/>
          <a:p xmlns:a="http://schemas.openxmlformats.org/drawingml/2006/main">
            <a:pPr>
              <a:buNone/>
              <a:defRPr sz="1875" b="0">
                <a:solidFill>
                  <a:srgbClr val="77716A"/>
                </a:solidFill>
                <a:latin typeface="Arial"/>
                <a:ea typeface="Arial"/>
                <a:cs typeface="Arial"/>
              </a:defRPr>
            </a:pPr>
            <a:r>
              <a:rPr sz="2025" b="0">
                <a:solidFill>
                  <a:srgbClr val="77716A"/>
                </a:solidFill>
                <a:latin typeface="Arial"/>
                <a:ea typeface="Arial"/>
                <a:cs typeface="Arial"/>
              </a:rPr>
              <a:t>Workplace refreshment programs</a:t>
            </a:r>
          </a:p>
          <a:p xmlns:a="http://schemas.openxmlformats.org/drawingml/2006/main"/>
          <a:p xmlns:a="http://schemas.openxmlformats.org/drawingml/2006/main">
            <a:pPr>
              <a:buNone/>
              <a:defRPr sz="1875" b="0">
                <a:solidFill>
                  <a:srgbClr val="77716A"/>
                </a:solidFill>
                <a:latin typeface="Arial"/>
                <a:ea typeface="Arial"/>
                <a:cs typeface="Arial"/>
              </a:defRPr>
            </a:pPr>
            <a:r>
              <a:rPr sz="2025" b="0">
                <a:solidFill>
                  <a:srgbClr val="77716A"/>
                </a:solidFill>
                <a:latin typeface="Arial"/>
                <a:ea typeface="Arial"/>
                <a:cs typeface="Arial"/>
              </a:rPr>
              <a:t>Buyer and fulfillment partnerships</a:t>
            </a:r>
          </a:p>
        </p:txBody>
      </p:sp>
      <p:sp>
        <p:nvSpPr>
          <p:cNvPr id="6" name="distribution-scope">
            <a:extLst xmlns:a="http://schemas.openxmlformats.org/drawingml/2006/main">
              <a:ext uri="{FF2B5EF4-FFF2-40B4-BE49-F238E27FC236}">
                <a16:creationId xmlns:a16="http://schemas.microsoft.com/office/drawing/2014/main" id="{4C427DF8-5513-47FE-890E-98640DD956A4}"/>
              </a:ext>
            </a:extLst>
          </p:cNvPr>
          <p:cNvSpPr>
            <a:spLocks xmlns:a="http://schemas.openxmlformats.org/drawingml/2006/main" noGrp="1"/>
          </p:cNvSpPr>
          <p:nvPr/>
        </p:nvSpPr>
        <p:spPr>
          <a:xfrm xmlns:a="http://schemas.openxmlformats.org/drawingml/2006/main">
            <a:off x="619125" y="5572125"/>
            <a:ext cx="1076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725" b="0">
                <a:solidFill>
                  <a:srgbClr val="77716A"/>
                </a:solidFill>
                <a:latin typeface="Arial"/>
                <a:ea typeface="Arial"/>
                <a:cs typeface="Arial"/>
              </a:defRPr>
            </a:defPPr>
            <a:lvl1pPr>
              <a:buNone/>
              <a:defRPr sz="1725" b="0">
                <a:solidFill>
                  <a:srgbClr val="77716A"/>
                </a:solidFill>
                <a:latin typeface="Arial"/>
                <a:ea typeface="Arial"/>
                <a:cs typeface="Arial"/>
              </a:defRPr>
            </a:lvl1pPr>
            <a:lvl2pPr>
              <a:buNone/>
              <a:defRPr sz="1725" b="0">
                <a:solidFill>
                  <a:srgbClr val="77716A"/>
                </a:solidFill>
                <a:latin typeface="Arial"/>
                <a:ea typeface="Arial"/>
                <a:cs typeface="Arial"/>
              </a:defRPr>
            </a:lvl2pPr>
            <a:lvl3pPr>
              <a:buNone/>
              <a:defRPr sz="1725" b="0">
                <a:solidFill>
                  <a:srgbClr val="77716A"/>
                </a:solidFill>
                <a:latin typeface="Arial"/>
                <a:ea typeface="Arial"/>
                <a:cs typeface="Arial"/>
              </a:defRPr>
            </a:lvl3pPr>
            <a:lvl4pPr>
              <a:buNone/>
              <a:defRPr sz="1725" b="0">
                <a:solidFill>
                  <a:srgbClr val="77716A"/>
                </a:solidFill>
                <a:latin typeface="Arial"/>
                <a:ea typeface="Arial"/>
                <a:cs typeface="Arial"/>
              </a:defRPr>
            </a:lvl4pPr>
            <a:lvl5pPr>
              <a:buNone/>
              <a:defRPr sz="1725" b="0">
                <a:solidFill>
                  <a:srgbClr val="77716A"/>
                </a:solidFill>
                <a:latin typeface="Arial"/>
                <a:ea typeface="Arial"/>
                <a:cs typeface="Arial"/>
              </a:defRPr>
            </a:lvl5pPr>
            <a:lvl6pPr>
              <a:buNone/>
              <a:defRPr sz="1725" b="0">
                <a:solidFill>
                  <a:srgbClr val="77716A"/>
                </a:solidFill>
                <a:latin typeface="Arial"/>
                <a:ea typeface="Arial"/>
                <a:cs typeface="Arial"/>
              </a:defRPr>
            </a:lvl6pPr>
            <a:lvl7pPr>
              <a:buNone/>
              <a:defRPr sz="1725" b="0">
                <a:solidFill>
                  <a:srgbClr val="77716A"/>
                </a:solidFill>
                <a:latin typeface="Arial"/>
                <a:ea typeface="Arial"/>
                <a:cs typeface="Arial"/>
              </a:defRPr>
            </a:lvl7pPr>
            <a:lvl8pPr>
              <a:buNone/>
              <a:defRPr sz="1725" b="0">
                <a:solidFill>
                  <a:srgbClr val="77716A"/>
                </a:solidFill>
                <a:latin typeface="Arial"/>
                <a:ea typeface="Arial"/>
                <a:cs typeface="Arial"/>
              </a:defRPr>
            </a:lvl8pPr>
            <a:lvl9pPr>
              <a:buNone/>
              <a:defRPr sz="1725" b="0">
                <a:solidFill>
                  <a:srgbClr val="77716A"/>
                </a:solidFill>
                <a:latin typeface="Arial"/>
                <a:ea typeface="Arial"/>
                <a:cs typeface="Arial"/>
              </a:defRPr>
            </a:lvl9pPr>
          </a:lstStyle>
          <a:p xmlns:a="http://schemas.openxmlformats.org/drawingml/2006/main">
            <a:pPr>
              <a:buNone/>
              <a:defRPr sz="1725" b="0">
                <a:solidFill>
                  <a:srgbClr val="77716A"/>
                </a:solidFill>
                <a:latin typeface="Arial"/>
                <a:ea typeface="Arial"/>
                <a:cs typeface="Arial"/>
              </a:defRPr>
            </a:pPr>
            <a:r>
              <a:rPr sz="1725" b="0">
                <a:solidFill>
                  <a:srgbClr val="77716A"/>
                </a:solidFill>
                <a:latin typeface="Arial"/>
                <a:ea typeface="Arial"/>
                <a:cs typeface="Arial"/>
              </a:rPr>
              <a:t>Snacks, beverages and other food products. Distribution can follow an activation or stand on its own. Supply and fulfillment responsibilities are agreed for each engagement.</a:t>
            </a:r>
          </a:p>
        </p:txBody>
      </p:sp>
    </p:spTree>
    <p:extLst>
      <p:ext uri="{BB962C8B-B14F-4D97-AF65-F5344CB8AC3E}">
        <p14:creationId xmlns:p14="http://schemas.microsoft.com/office/powerpoint/2010/main" val="1767623336"/>
      </p:ext>
    </p:extLst>
  </p:cSld>
</p:sld>
</file>

<file path=ppt/slides/slide5.xml><?xml version="1.0" encoding="utf-8"?>
<p:sld xmlns:p="http://schemas.openxmlformats.org/presentationml/2006/main">
  <p:cSld>
    <p:bg>
      <p:bgPr>
        <a:solidFill xmlns:a="http://schemas.openxmlformats.org/drawingml/2006/main">
          <a:srgbClr val="242424"/>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7C58D5E7-161E-474F-A94B-8751B2C51A65}"/>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F8F5EE"/>
                </a:solidFill>
                <a:latin typeface="Arial"/>
                <a:ea typeface="Arial"/>
                <a:cs typeface="Arial"/>
              </a:defRPr>
            </a:defPPr>
            <a:lvl1pPr>
              <a:buNone/>
              <a:defRPr sz="1125" b="1">
                <a:solidFill>
                  <a:srgbClr val="F8F5EE"/>
                </a:solidFill>
                <a:latin typeface="Arial"/>
                <a:ea typeface="Arial"/>
                <a:cs typeface="Arial"/>
              </a:defRPr>
            </a:lvl1pPr>
            <a:lvl2pPr>
              <a:buNone/>
              <a:defRPr sz="1125" b="1">
                <a:solidFill>
                  <a:srgbClr val="F8F5EE"/>
                </a:solidFill>
                <a:latin typeface="Arial"/>
                <a:ea typeface="Arial"/>
                <a:cs typeface="Arial"/>
              </a:defRPr>
            </a:lvl2pPr>
            <a:lvl3pPr>
              <a:buNone/>
              <a:defRPr sz="1125" b="1">
                <a:solidFill>
                  <a:srgbClr val="F8F5EE"/>
                </a:solidFill>
                <a:latin typeface="Arial"/>
                <a:ea typeface="Arial"/>
                <a:cs typeface="Arial"/>
              </a:defRPr>
            </a:lvl3pPr>
            <a:lvl4pPr>
              <a:buNone/>
              <a:defRPr sz="1125" b="1">
                <a:solidFill>
                  <a:srgbClr val="F8F5EE"/>
                </a:solidFill>
                <a:latin typeface="Arial"/>
                <a:ea typeface="Arial"/>
                <a:cs typeface="Arial"/>
              </a:defRPr>
            </a:lvl4pPr>
            <a:lvl5pPr>
              <a:buNone/>
              <a:defRPr sz="1125" b="1">
                <a:solidFill>
                  <a:srgbClr val="F8F5EE"/>
                </a:solidFill>
                <a:latin typeface="Arial"/>
                <a:ea typeface="Arial"/>
                <a:cs typeface="Arial"/>
              </a:defRPr>
            </a:lvl5pPr>
            <a:lvl6pPr>
              <a:buNone/>
              <a:defRPr sz="1125" b="1">
                <a:solidFill>
                  <a:srgbClr val="F8F5EE"/>
                </a:solidFill>
                <a:latin typeface="Arial"/>
                <a:ea typeface="Arial"/>
                <a:cs typeface="Arial"/>
              </a:defRPr>
            </a:lvl6pPr>
            <a:lvl7pPr>
              <a:buNone/>
              <a:defRPr sz="1125" b="1">
                <a:solidFill>
                  <a:srgbClr val="F8F5EE"/>
                </a:solidFill>
                <a:latin typeface="Arial"/>
                <a:ea typeface="Arial"/>
                <a:cs typeface="Arial"/>
              </a:defRPr>
            </a:lvl7pPr>
            <a:lvl8pPr>
              <a:buNone/>
              <a:defRPr sz="1125" b="1">
                <a:solidFill>
                  <a:srgbClr val="F8F5EE"/>
                </a:solidFill>
                <a:latin typeface="Arial"/>
                <a:ea typeface="Arial"/>
                <a:cs typeface="Arial"/>
              </a:defRPr>
            </a:lvl8pPr>
            <a:lvl9pPr>
              <a:buNone/>
              <a:defRPr sz="1125" b="1">
                <a:solidFill>
                  <a:srgbClr val="F8F5EE"/>
                </a:solidFill>
                <a:latin typeface="Arial"/>
                <a:ea typeface="Arial"/>
                <a:cs typeface="Arial"/>
              </a:defRPr>
            </a:lvl9pPr>
          </a:lstStyle>
          <a:p xmlns:a="http://schemas.openxmlformats.org/drawingml/2006/main">
            <a:pPr>
              <a:buNone/>
              <a:defRPr sz="1125" b="1">
                <a:solidFill>
                  <a:srgbClr val="F8F5EE"/>
                </a:solidFill>
                <a:latin typeface="Arial"/>
                <a:ea typeface="Arial"/>
                <a:cs typeface="Arial"/>
              </a:defRPr>
            </a:pPr>
            <a:r>
              <a:rPr sz="1125" b="1">
                <a:solidFill>
                  <a:srgbClr val="F8F5EE"/>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CDF70171-ADC4-4A3C-A672-A137323E91B7}"/>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F8F5EE"/>
                </a:solidFill>
                <a:latin typeface="Arial"/>
                <a:ea typeface="Arial"/>
                <a:cs typeface="Arial"/>
              </a:defRPr>
            </a:defPPr>
            <a:lvl1pPr>
              <a:buNone/>
              <a:defRPr sz="1125" b="0">
                <a:solidFill>
                  <a:srgbClr val="F8F5EE"/>
                </a:solidFill>
                <a:latin typeface="Arial"/>
                <a:ea typeface="Arial"/>
                <a:cs typeface="Arial"/>
              </a:defRPr>
            </a:lvl1pPr>
            <a:lvl2pPr>
              <a:buNone/>
              <a:defRPr sz="1125" b="0">
                <a:solidFill>
                  <a:srgbClr val="F8F5EE"/>
                </a:solidFill>
                <a:latin typeface="Arial"/>
                <a:ea typeface="Arial"/>
                <a:cs typeface="Arial"/>
              </a:defRPr>
            </a:lvl2pPr>
            <a:lvl3pPr>
              <a:buNone/>
              <a:defRPr sz="1125" b="0">
                <a:solidFill>
                  <a:srgbClr val="F8F5EE"/>
                </a:solidFill>
                <a:latin typeface="Arial"/>
                <a:ea typeface="Arial"/>
                <a:cs typeface="Arial"/>
              </a:defRPr>
            </a:lvl3pPr>
            <a:lvl4pPr>
              <a:buNone/>
              <a:defRPr sz="1125" b="0">
                <a:solidFill>
                  <a:srgbClr val="F8F5EE"/>
                </a:solidFill>
                <a:latin typeface="Arial"/>
                <a:ea typeface="Arial"/>
                <a:cs typeface="Arial"/>
              </a:defRPr>
            </a:lvl4pPr>
            <a:lvl5pPr>
              <a:buNone/>
              <a:defRPr sz="1125" b="0">
                <a:solidFill>
                  <a:srgbClr val="F8F5EE"/>
                </a:solidFill>
                <a:latin typeface="Arial"/>
                <a:ea typeface="Arial"/>
                <a:cs typeface="Arial"/>
              </a:defRPr>
            </a:lvl5pPr>
            <a:lvl6pPr>
              <a:buNone/>
              <a:defRPr sz="1125" b="0">
                <a:solidFill>
                  <a:srgbClr val="F8F5EE"/>
                </a:solidFill>
                <a:latin typeface="Arial"/>
                <a:ea typeface="Arial"/>
                <a:cs typeface="Arial"/>
              </a:defRPr>
            </a:lvl6pPr>
            <a:lvl7pPr>
              <a:buNone/>
              <a:defRPr sz="1125" b="0">
                <a:solidFill>
                  <a:srgbClr val="F8F5EE"/>
                </a:solidFill>
                <a:latin typeface="Arial"/>
                <a:ea typeface="Arial"/>
                <a:cs typeface="Arial"/>
              </a:defRPr>
            </a:lvl7pPr>
            <a:lvl8pPr>
              <a:buNone/>
              <a:defRPr sz="1125" b="0">
                <a:solidFill>
                  <a:srgbClr val="F8F5EE"/>
                </a:solidFill>
                <a:latin typeface="Arial"/>
                <a:ea typeface="Arial"/>
                <a:cs typeface="Arial"/>
              </a:defRPr>
            </a:lvl8pPr>
            <a:lvl9pPr>
              <a:buNone/>
              <a:defRPr sz="1125" b="0">
                <a:solidFill>
                  <a:srgbClr val="F8F5EE"/>
                </a:solidFill>
                <a:latin typeface="Arial"/>
                <a:ea typeface="Arial"/>
                <a:cs typeface="Arial"/>
              </a:defRPr>
            </a:lvl9pPr>
          </a:lstStyle>
          <a:p xmlns:a="http://schemas.openxmlformats.org/drawingml/2006/main">
            <a:pPr>
              <a:buNone/>
              <a:defRPr sz="1125" b="0">
                <a:solidFill>
                  <a:srgbClr val="F8F5EE"/>
                </a:solidFill>
                <a:latin typeface="Arial"/>
                <a:ea typeface="Arial"/>
                <a:cs typeface="Arial"/>
              </a:defRPr>
            </a:pPr>
            <a:r>
              <a:rPr sz="1125" b="0">
                <a:solidFill>
                  <a:srgbClr val="F8F5EE"/>
                </a:solidFill>
                <a:latin typeface="Arial"/>
                <a:ea typeface="Arial"/>
                <a:cs typeface="Arial"/>
              </a:rPr>
              <a:t>05</a:t>
            </a:r>
          </a:p>
        </p:txBody>
      </p:sp>
      <p:sp>
        <p:nvSpPr>
          <p:cNvPr id="3" name="title">
            <a:extLst xmlns:a="http://schemas.openxmlformats.org/drawingml/2006/main">
              <a:ext uri="{FF2B5EF4-FFF2-40B4-BE49-F238E27FC236}">
                <a16:creationId xmlns:a16="http://schemas.microsoft.com/office/drawing/2014/main" id="{E9EEEA6B-D27C-4B07-BF5A-D6BB5A9BA6A5}"/>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F8F5EE"/>
                </a:solidFill>
                <a:latin typeface="Arial"/>
                <a:ea typeface="Arial"/>
                <a:cs typeface="Arial"/>
              </a:defRPr>
            </a:defPPr>
            <a:lvl1pPr>
              <a:buNone/>
              <a:defRPr sz="3450" b="1">
                <a:solidFill>
                  <a:srgbClr val="F8F5EE"/>
                </a:solidFill>
                <a:latin typeface="Arial"/>
                <a:ea typeface="Arial"/>
                <a:cs typeface="Arial"/>
              </a:defRPr>
            </a:lvl1pPr>
            <a:lvl2pPr>
              <a:buNone/>
              <a:defRPr sz="3450" b="1">
                <a:solidFill>
                  <a:srgbClr val="F8F5EE"/>
                </a:solidFill>
                <a:latin typeface="Arial"/>
                <a:ea typeface="Arial"/>
                <a:cs typeface="Arial"/>
              </a:defRPr>
            </a:lvl2pPr>
            <a:lvl3pPr>
              <a:buNone/>
              <a:defRPr sz="3450" b="1">
                <a:solidFill>
                  <a:srgbClr val="F8F5EE"/>
                </a:solidFill>
                <a:latin typeface="Arial"/>
                <a:ea typeface="Arial"/>
                <a:cs typeface="Arial"/>
              </a:defRPr>
            </a:lvl3pPr>
            <a:lvl4pPr>
              <a:buNone/>
              <a:defRPr sz="3450" b="1">
                <a:solidFill>
                  <a:srgbClr val="F8F5EE"/>
                </a:solidFill>
                <a:latin typeface="Arial"/>
                <a:ea typeface="Arial"/>
                <a:cs typeface="Arial"/>
              </a:defRPr>
            </a:lvl4pPr>
            <a:lvl5pPr>
              <a:buNone/>
              <a:defRPr sz="3450" b="1">
                <a:solidFill>
                  <a:srgbClr val="F8F5EE"/>
                </a:solidFill>
                <a:latin typeface="Arial"/>
                <a:ea typeface="Arial"/>
                <a:cs typeface="Arial"/>
              </a:defRPr>
            </a:lvl5pPr>
            <a:lvl6pPr>
              <a:buNone/>
              <a:defRPr sz="3450" b="1">
                <a:solidFill>
                  <a:srgbClr val="F8F5EE"/>
                </a:solidFill>
                <a:latin typeface="Arial"/>
                <a:ea typeface="Arial"/>
                <a:cs typeface="Arial"/>
              </a:defRPr>
            </a:lvl6pPr>
            <a:lvl7pPr>
              <a:buNone/>
              <a:defRPr sz="3450" b="1">
                <a:solidFill>
                  <a:srgbClr val="F8F5EE"/>
                </a:solidFill>
                <a:latin typeface="Arial"/>
                <a:ea typeface="Arial"/>
                <a:cs typeface="Arial"/>
              </a:defRPr>
            </a:lvl7pPr>
            <a:lvl8pPr>
              <a:buNone/>
              <a:defRPr sz="3450" b="1">
                <a:solidFill>
                  <a:srgbClr val="F8F5EE"/>
                </a:solidFill>
                <a:latin typeface="Arial"/>
                <a:ea typeface="Arial"/>
                <a:cs typeface="Arial"/>
              </a:defRPr>
            </a:lvl8pPr>
            <a:lvl9pPr>
              <a:buNone/>
              <a:defRPr sz="3450" b="1">
                <a:solidFill>
                  <a:srgbClr val="F8F5EE"/>
                </a:solidFill>
                <a:latin typeface="Arial"/>
                <a:ea typeface="Arial"/>
                <a:cs typeface="Arial"/>
              </a:defRPr>
            </a:lvl9pPr>
          </a:lstStyle>
          <a:p xmlns:a="http://schemas.openxmlformats.org/drawingml/2006/main">
            <a:pPr>
              <a:buNone/>
              <a:defRPr sz="3450" b="1">
                <a:solidFill>
                  <a:srgbClr val="F8F5EE"/>
                </a:solidFill>
                <a:latin typeface="Arial"/>
                <a:ea typeface="Arial"/>
                <a:cs typeface="Arial"/>
              </a:defRPr>
            </a:pPr>
            <a:r>
              <a:rPr sz="3450" b="1">
                <a:solidFill>
                  <a:srgbClr val="F8F5EE"/>
                </a:solidFill>
                <a:latin typeface="Arial"/>
                <a:ea typeface="Arial"/>
                <a:cs typeface="Arial"/>
              </a:rPr>
              <a:t>Food &amp; Beverage Operations</a:t>
            </a:r>
          </a:p>
        </p:txBody>
      </p:sp>
      <p:sp>
        <p:nvSpPr>
          <p:cNvPr id="4" name="licensing-statement">
            <a:extLst xmlns:a="http://schemas.openxmlformats.org/drawingml/2006/main">
              <a:ext uri="{FF2B5EF4-FFF2-40B4-BE49-F238E27FC236}">
                <a16:creationId xmlns:a16="http://schemas.microsoft.com/office/drawing/2014/main" id="{7E4E66C8-417F-4F8D-A79B-C5ADDEA648E0}"/>
              </a:ext>
            </a:extLst>
          </p:cNvPr>
          <p:cNvSpPr>
            <a:spLocks xmlns:a="http://schemas.openxmlformats.org/drawingml/2006/main" noGrp="1"/>
          </p:cNvSpPr>
          <p:nvPr/>
        </p:nvSpPr>
        <p:spPr>
          <a:xfrm xmlns:a="http://schemas.openxmlformats.org/drawingml/2006/main">
            <a:off x="619125" y="2333625"/>
            <a:ext cx="5953125"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525" b="1">
                <a:solidFill>
                  <a:srgbClr val="F8F5EE"/>
                </a:solidFill>
                <a:latin typeface="Arial"/>
                <a:ea typeface="Arial"/>
                <a:cs typeface="Arial"/>
              </a:defRPr>
            </a:defPPr>
            <a:lvl1pPr>
              <a:buNone/>
              <a:defRPr sz="3525" b="1">
                <a:solidFill>
                  <a:srgbClr val="F8F5EE"/>
                </a:solidFill>
                <a:latin typeface="Arial"/>
                <a:ea typeface="Arial"/>
                <a:cs typeface="Arial"/>
              </a:defRPr>
            </a:lvl1pPr>
            <a:lvl2pPr>
              <a:buNone/>
              <a:defRPr sz="3525" b="1">
                <a:solidFill>
                  <a:srgbClr val="F8F5EE"/>
                </a:solidFill>
                <a:latin typeface="Arial"/>
                <a:ea typeface="Arial"/>
                <a:cs typeface="Arial"/>
              </a:defRPr>
            </a:lvl2pPr>
            <a:lvl3pPr>
              <a:buNone/>
              <a:defRPr sz="3525" b="1">
                <a:solidFill>
                  <a:srgbClr val="F8F5EE"/>
                </a:solidFill>
                <a:latin typeface="Arial"/>
                <a:ea typeface="Arial"/>
                <a:cs typeface="Arial"/>
              </a:defRPr>
            </a:lvl3pPr>
            <a:lvl4pPr>
              <a:buNone/>
              <a:defRPr sz="3525" b="1">
                <a:solidFill>
                  <a:srgbClr val="F8F5EE"/>
                </a:solidFill>
                <a:latin typeface="Arial"/>
                <a:ea typeface="Arial"/>
                <a:cs typeface="Arial"/>
              </a:defRPr>
            </a:lvl4pPr>
            <a:lvl5pPr>
              <a:buNone/>
              <a:defRPr sz="3525" b="1">
                <a:solidFill>
                  <a:srgbClr val="F8F5EE"/>
                </a:solidFill>
                <a:latin typeface="Arial"/>
                <a:ea typeface="Arial"/>
                <a:cs typeface="Arial"/>
              </a:defRPr>
            </a:lvl5pPr>
            <a:lvl6pPr>
              <a:buNone/>
              <a:defRPr sz="3525" b="1">
                <a:solidFill>
                  <a:srgbClr val="F8F5EE"/>
                </a:solidFill>
                <a:latin typeface="Arial"/>
                <a:ea typeface="Arial"/>
                <a:cs typeface="Arial"/>
              </a:defRPr>
            </a:lvl6pPr>
            <a:lvl7pPr>
              <a:buNone/>
              <a:defRPr sz="3525" b="1">
                <a:solidFill>
                  <a:srgbClr val="F8F5EE"/>
                </a:solidFill>
                <a:latin typeface="Arial"/>
                <a:ea typeface="Arial"/>
                <a:cs typeface="Arial"/>
              </a:defRPr>
            </a:lvl7pPr>
            <a:lvl8pPr>
              <a:buNone/>
              <a:defRPr sz="3525" b="1">
                <a:solidFill>
                  <a:srgbClr val="F8F5EE"/>
                </a:solidFill>
                <a:latin typeface="Arial"/>
                <a:ea typeface="Arial"/>
                <a:cs typeface="Arial"/>
              </a:defRPr>
            </a:lvl8pPr>
            <a:lvl9pPr>
              <a:buNone/>
              <a:defRPr sz="3525" b="1">
                <a:solidFill>
                  <a:srgbClr val="F8F5EE"/>
                </a:solidFill>
                <a:latin typeface="Arial"/>
                <a:ea typeface="Arial"/>
                <a:cs typeface="Arial"/>
              </a:defRPr>
            </a:lvl9pPr>
          </a:lstStyle>
          <a:p xmlns:a="http://schemas.openxmlformats.org/drawingml/2006/main">
            <a:pPr>
              <a:buNone/>
              <a:defRPr sz="3525" b="1">
                <a:solidFill>
                  <a:srgbClr val="F8F5EE"/>
                </a:solidFill>
                <a:latin typeface="Arial"/>
                <a:ea typeface="Arial"/>
                <a:cs typeface="Arial"/>
              </a:defRPr>
            </a:pPr>
            <a:r>
              <a:rPr sz="3525" b="1">
                <a:solidFill>
                  <a:srgbClr val="F8F5EE"/>
                </a:solidFill>
                <a:latin typeface="Arial"/>
                <a:ea typeface="Arial"/>
                <a:cs typeface="Arial"/>
              </a:rPr>
              <a:t>Licensed venue programs.</a:t>
            </a:r>
          </a:p>
          <a:p xmlns:a="http://schemas.openxmlformats.org/drawingml/2006/main">
            <a:pPr>
              <a:buNone/>
              <a:defRPr sz="3525" b="1">
                <a:solidFill>
                  <a:srgbClr val="F8F5EE"/>
                </a:solidFill>
                <a:latin typeface="Arial"/>
                <a:ea typeface="Arial"/>
                <a:cs typeface="Arial"/>
              </a:defRPr>
            </a:pPr>
            <a:r>
              <a:rPr sz="3525" b="1">
                <a:solidFill>
                  <a:srgbClr val="F8F5EE"/>
                </a:solidFill>
                <a:latin typeface="Arial"/>
                <a:ea typeface="Arial"/>
                <a:cs typeface="Arial"/>
              </a:rPr>
              <a:t>12 years in festivals.</a:t>
            </a:r>
          </a:p>
          <a:p xmlns:a="http://schemas.openxmlformats.org/drawingml/2006/main">
            <a:pPr>
              <a:buNone/>
              <a:defRPr sz="3525" b="1">
                <a:solidFill>
                  <a:srgbClr val="F8F5EE"/>
                </a:solidFill>
                <a:latin typeface="Arial"/>
                <a:ea typeface="Arial"/>
                <a:cs typeface="Arial"/>
              </a:defRPr>
            </a:pPr>
            <a:r>
              <a:rPr sz="3525" b="1">
                <a:solidFill>
                  <a:srgbClr val="F8F5EE"/>
                </a:solidFill>
                <a:latin typeface="Arial"/>
                <a:ea typeface="Arial"/>
                <a:cs typeface="Arial"/>
              </a:rPr>
              <a:t>Your team runs it.</a:t>
            </a:r>
          </a:p>
        </p:txBody>
      </p:sp>
      <p:sp>
        <p:nvSpPr>
          <p:cNvPr id="5" name="licensing-package">
            <a:extLst xmlns:a="http://schemas.openxmlformats.org/drawingml/2006/main">
              <a:ext uri="{FF2B5EF4-FFF2-40B4-BE49-F238E27FC236}">
                <a16:creationId xmlns:a16="http://schemas.microsoft.com/office/drawing/2014/main" id="{7554502F-0439-43E4-B7EC-442C8333C3AF}"/>
              </a:ext>
            </a:extLst>
          </p:cNvPr>
          <p:cNvSpPr>
            <a:spLocks xmlns:a="http://schemas.openxmlformats.org/drawingml/2006/main" noGrp="1"/>
          </p:cNvSpPr>
          <p:nvPr/>
        </p:nvSpPr>
        <p:spPr>
          <a:xfrm xmlns:a="http://schemas.openxmlformats.org/drawingml/2006/main">
            <a:off x="7191375" y="2305050"/>
            <a:ext cx="4333875" cy="3476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00" b="0">
                <a:solidFill>
                  <a:srgbClr val="F8F5EE"/>
                </a:solidFill>
                <a:latin typeface="Arial"/>
                <a:ea typeface="Arial"/>
                <a:cs typeface="Arial"/>
              </a:defRPr>
            </a:defPPr>
            <a:lvl1pPr>
              <a:buNone/>
              <a:defRPr sz="1800" b="0">
                <a:solidFill>
                  <a:srgbClr val="F8F5EE"/>
                </a:solidFill>
                <a:latin typeface="Arial"/>
                <a:ea typeface="Arial"/>
                <a:cs typeface="Arial"/>
              </a:defRPr>
            </a:lvl1pPr>
            <a:lvl2pPr>
              <a:buNone/>
              <a:defRPr sz="1800" b="0">
                <a:solidFill>
                  <a:srgbClr val="F8F5EE"/>
                </a:solidFill>
                <a:latin typeface="Arial"/>
                <a:ea typeface="Arial"/>
                <a:cs typeface="Arial"/>
              </a:defRPr>
            </a:lvl2pPr>
            <a:lvl3pPr>
              <a:buNone/>
              <a:defRPr sz="1800" b="0">
                <a:solidFill>
                  <a:srgbClr val="F8F5EE"/>
                </a:solidFill>
                <a:latin typeface="Arial"/>
                <a:ea typeface="Arial"/>
                <a:cs typeface="Arial"/>
              </a:defRPr>
            </a:lvl3pPr>
            <a:lvl4pPr>
              <a:buNone/>
              <a:defRPr sz="1800" b="0">
                <a:solidFill>
                  <a:srgbClr val="F8F5EE"/>
                </a:solidFill>
                <a:latin typeface="Arial"/>
                <a:ea typeface="Arial"/>
                <a:cs typeface="Arial"/>
              </a:defRPr>
            </a:lvl4pPr>
            <a:lvl5pPr>
              <a:buNone/>
              <a:defRPr sz="1800" b="0">
                <a:solidFill>
                  <a:srgbClr val="F8F5EE"/>
                </a:solidFill>
                <a:latin typeface="Arial"/>
                <a:ea typeface="Arial"/>
                <a:cs typeface="Arial"/>
              </a:defRPr>
            </a:lvl5pPr>
            <a:lvl6pPr>
              <a:buNone/>
              <a:defRPr sz="1800" b="0">
                <a:solidFill>
                  <a:srgbClr val="F8F5EE"/>
                </a:solidFill>
                <a:latin typeface="Arial"/>
                <a:ea typeface="Arial"/>
                <a:cs typeface="Arial"/>
              </a:defRPr>
            </a:lvl6pPr>
            <a:lvl7pPr>
              <a:buNone/>
              <a:defRPr sz="1800" b="0">
                <a:solidFill>
                  <a:srgbClr val="F8F5EE"/>
                </a:solidFill>
                <a:latin typeface="Arial"/>
                <a:ea typeface="Arial"/>
                <a:cs typeface="Arial"/>
              </a:defRPr>
            </a:lvl7pPr>
            <a:lvl8pPr>
              <a:buNone/>
              <a:defRPr sz="1800" b="0">
                <a:solidFill>
                  <a:srgbClr val="F8F5EE"/>
                </a:solidFill>
                <a:latin typeface="Arial"/>
                <a:ea typeface="Arial"/>
                <a:cs typeface="Arial"/>
              </a:defRPr>
            </a:lvl8pPr>
            <a:lvl9pPr>
              <a:buNone/>
              <a:defRPr sz="1800" b="0">
                <a:solidFill>
                  <a:srgbClr val="F8F5EE"/>
                </a:solidFill>
                <a:latin typeface="Arial"/>
                <a:ea typeface="Arial"/>
                <a:cs typeface="Arial"/>
              </a:defRPr>
            </a:lvl9pPr>
          </a:lstStyle>
          <a:p xmlns:a="http://schemas.openxmlformats.org/drawingml/2006/main">
            <a:pPr>
              <a:buNone/>
              <a:defRPr sz="1800" b="0">
                <a:solidFill>
                  <a:srgbClr val="F8F5EE"/>
                </a:solidFill>
                <a:latin typeface="Arial"/>
                <a:ea typeface="Arial"/>
                <a:cs typeface="Arial"/>
              </a:defRPr>
            </a:pPr>
            <a:r>
              <a:rPr sz="1800" b="0">
                <a:solidFill>
                  <a:srgbClr val="F8F5EE"/>
                </a:solidFill>
                <a:latin typeface="Arial"/>
                <a:ea typeface="Arial"/>
                <a:cs typeface="Arial"/>
              </a:rPr>
              <a:t>Menu concepts and recipe specifications</a:t>
            </a:r>
          </a:p>
          <a:p xmlns:a="http://schemas.openxmlformats.org/drawingml/2006/main"/>
          <a:p xmlns:a="http://schemas.openxmlformats.org/drawingml/2006/main">
            <a:pPr>
              <a:buNone/>
              <a:defRPr sz="1800" b="0">
                <a:solidFill>
                  <a:srgbClr val="F8F5EE"/>
                </a:solidFill>
                <a:latin typeface="Arial"/>
                <a:ea typeface="Arial"/>
                <a:cs typeface="Arial"/>
              </a:defRPr>
            </a:pPr>
            <a:r>
              <a:rPr sz="1800" b="0">
                <a:solidFill>
                  <a:srgbClr val="F8F5EE"/>
                </a:solidFill>
                <a:latin typeface="Arial"/>
                <a:ea typeface="Arial"/>
                <a:cs typeface="Arial"/>
              </a:rPr>
              <a:t>Portions, prep and service standards</a:t>
            </a:r>
          </a:p>
          <a:p xmlns:a="http://schemas.openxmlformats.org/drawingml/2006/main"/>
          <a:p xmlns:a="http://schemas.openxmlformats.org/drawingml/2006/main">
            <a:pPr>
              <a:buNone/>
              <a:defRPr sz="1800" b="0">
                <a:solidFill>
                  <a:srgbClr val="F8F5EE"/>
                </a:solidFill>
                <a:latin typeface="Arial"/>
                <a:ea typeface="Arial"/>
                <a:cs typeface="Arial"/>
              </a:defRPr>
            </a:pPr>
            <a:r>
              <a:rPr sz="1800" b="0">
                <a:solidFill>
                  <a:srgbClr val="F8F5EE"/>
                </a:solidFill>
                <a:latin typeface="Arial"/>
                <a:ea typeface="Arial"/>
                <a:cs typeface="Arial"/>
              </a:rPr>
              <a:t>Operator training and launch support</a:t>
            </a:r>
          </a:p>
          <a:p xmlns:a="http://schemas.openxmlformats.org/drawingml/2006/main"/>
          <a:p xmlns:a="http://schemas.openxmlformats.org/drawingml/2006/main">
            <a:pPr>
              <a:buNone/>
              <a:defRPr sz="1800" b="0">
                <a:solidFill>
                  <a:srgbClr val="F8F5EE"/>
                </a:solidFill>
                <a:latin typeface="Arial"/>
                <a:ea typeface="Arial"/>
                <a:cs typeface="Arial"/>
              </a:defRPr>
            </a:pPr>
            <a:r>
              <a:rPr sz="1800" b="0">
                <a:solidFill>
                  <a:srgbClr val="F8F5EE"/>
                </a:solidFill>
                <a:latin typeface="Arial"/>
                <a:ea typeface="Arial"/>
                <a:cs typeface="Arial"/>
              </a:rPr>
              <a:t>Approved sourcing or agreed supply</a:t>
            </a:r>
          </a:p>
          <a:p xmlns:a="http://schemas.openxmlformats.org/drawingml/2006/main"/>
          <a:p xmlns:a="http://schemas.openxmlformats.org/drawingml/2006/main">
            <a:pPr>
              <a:buNone/>
              <a:defRPr sz="1800" b="0">
                <a:solidFill>
                  <a:srgbClr val="F8F5EE"/>
                </a:solidFill>
                <a:latin typeface="Arial"/>
                <a:ea typeface="Arial"/>
                <a:cs typeface="Arial"/>
              </a:defRPr>
            </a:pPr>
            <a:r>
              <a:rPr sz="1800" b="0">
                <a:solidFill>
                  <a:srgbClr val="F8F5EE"/>
                </a:solidFill>
                <a:latin typeface="Arial"/>
                <a:ea typeface="Arial"/>
                <a:cs typeface="Arial"/>
              </a:rPr>
              <a:t>Brand standards and quality reviews</a:t>
            </a:r>
          </a:p>
        </p:txBody>
      </p:sp>
      <p:sp>
        <p:nvSpPr>
          <p:cNvPr id="6" name="licensing-caption">
            <a:extLst xmlns:a="http://schemas.openxmlformats.org/drawingml/2006/main">
              <a:ext uri="{FF2B5EF4-FFF2-40B4-BE49-F238E27FC236}">
                <a16:creationId xmlns:a16="http://schemas.microsoft.com/office/drawing/2014/main" id="{23B2B84F-39A5-49FE-8B8E-697995507E8B}"/>
              </a:ext>
            </a:extLst>
          </p:cNvPr>
          <p:cNvSpPr>
            <a:spLocks xmlns:a="http://schemas.openxmlformats.org/drawingml/2006/main" noGrp="1"/>
          </p:cNvSpPr>
          <p:nvPr/>
        </p:nvSpPr>
        <p:spPr>
          <a:xfrm xmlns:a="http://schemas.openxmlformats.org/drawingml/2006/main">
            <a:off x="619125" y="5619750"/>
            <a:ext cx="10763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725" b="0">
                <a:solidFill>
                  <a:srgbClr val="CFC8BE"/>
                </a:solidFill>
                <a:latin typeface="Arial"/>
                <a:ea typeface="Arial"/>
                <a:cs typeface="Arial"/>
              </a:defRPr>
            </a:defPPr>
            <a:lvl1pPr>
              <a:buNone/>
              <a:defRPr sz="1650" b="0">
                <a:solidFill>
                  <a:srgbClr val="CFC8BE"/>
                </a:solidFill>
                <a:latin typeface="Arial"/>
                <a:ea typeface="Arial"/>
                <a:cs typeface="Arial"/>
              </a:defRPr>
            </a:lvl1pPr>
            <a:lvl2pPr>
              <a:buNone/>
              <a:defRPr sz="1650" b="0">
                <a:solidFill>
                  <a:srgbClr val="CFC8BE"/>
                </a:solidFill>
                <a:latin typeface="Arial"/>
                <a:ea typeface="Arial"/>
                <a:cs typeface="Arial"/>
              </a:defRPr>
            </a:lvl2pPr>
            <a:lvl3pPr>
              <a:buNone/>
              <a:defRPr sz="1650" b="0">
                <a:solidFill>
                  <a:srgbClr val="CFC8BE"/>
                </a:solidFill>
                <a:latin typeface="Arial"/>
                <a:ea typeface="Arial"/>
                <a:cs typeface="Arial"/>
              </a:defRPr>
            </a:lvl3pPr>
            <a:lvl4pPr>
              <a:buNone/>
              <a:defRPr sz="1650" b="0">
                <a:solidFill>
                  <a:srgbClr val="CFC8BE"/>
                </a:solidFill>
                <a:latin typeface="Arial"/>
                <a:ea typeface="Arial"/>
                <a:cs typeface="Arial"/>
              </a:defRPr>
            </a:lvl4pPr>
            <a:lvl5pPr>
              <a:buNone/>
              <a:defRPr sz="1650" b="0">
                <a:solidFill>
                  <a:srgbClr val="CFC8BE"/>
                </a:solidFill>
                <a:latin typeface="Arial"/>
                <a:ea typeface="Arial"/>
                <a:cs typeface="Arial"/>
              </a:defRPr>
            </a:lvl5pPr>
            <a:lvl6pPr>
              <a:buNone/>
              <a:defRPr sz="1650" b="0">
                <a:solidFill>
                  <a:srgbClr val="CFC8BE"/>
                </a:solidFill>
                <a:latin typeface="Arial"/>
                <a:ea typeface="Arial"/>
                <a:cs typeface="Arial"/>
              </a:defRPr>
            </a:lvl6pPr>
            <a:lvl7pPr>
              <a:buNone/>
              <a:defRPr sz="1650" b="0">
                <a:solidFill>
                  <a:srgbClr val="CFC8BE"/>
                </a:solidFill>
                <a:latin typeface="Arial"/>
                <a:ea typeface="Arial"/>
                <a:cs typeface="Arial"/>
              </a:defRPr>
            </a:lvl7pPr>
            <a:lvl8pPr>
              <a:buNone/>
              <a:defRPr sz="1650" b="0">
                <a:solidFill>
                  <a:srgbClr val="CFC8BE"/>
                </a:solidFill>
                <a:latin typeface="Arial"/>
                <a:ea typeface="Arial"/>
                <a:cs typeface="Arial"/>
              </a:defRPr>
            </a:lvl8pPr>
            <a:lvl9pPr>
              <a:buNone/>
              <a:defRPr sz="1650" b="0">
                <a:solidFill>
                  <a:srgbClr val="CFC8BE"/>
                </a:solidFill>
                <a:latin typeface="Arial"/>
                <a:ea typeface="Arial"/>
                <a:cs typeface="Arial"/>
              </a:defRPr>
            </a:lvl9pPr>
          </a:lstStyle>
          <a:p xmlns:a="http://schemas.openxmlformats.org/drawingml/2006/main">
            <a:pPr>
              <a:buNone/>
              <a:defRPr sz="1650" b="0">
                <a:solidFill>
                  <a:srgbClr val="CFC8BE"/>
                </a:solidFill>
                <a:latin typeface="Arial"/>
                <a:ea typeface="Arial"/>
                <a:cs typeface="Arial"/>
              </a:defRPr>
            </a:pPr>
            <a:r>
              <a:rPr sz="1725" b="0">
                <a:solidFill>
                  <a:srgbClr val="CFC8BE"/>
                </a:solidFill>
                <a:latin typeface="Arial"/>
                <a:ea typeface="Arial"/>
                <a:cs typeface="Arial"/>
              </a:rPr>
              <a:t>The venue or concession operator licenses and runs the Avenue29 program. Starting concepts include smashburger bowls, Philly steak &amp; cheese and loaded fries.</a:t>
            </a:r>
          </a:p>
        </p:txBody>
      </p:sp>
    </p:spTree>
    <p:extLst>
      <p:ext uri="{BB962C8B-B14F-4D97-AF65-F5344CB8AC3E}">
        <p14:creationId xmlns:p14="http://schemas.microsoft.com/office/powerpoint/2010/main" val="660614834"/>
      </p:ext>
    </p:extLst>
  </p:cSld>
</p:sld>
</file>

<file path=ppt/slides/slide6.xml><?xml version="1.0" encoding="utf-8"?>
<p:sld xmlns:p="http://schemas.openxmlformats.org/presentationml/2006/main">
  <p:cSld>
    <p:bg>
      <p:bgPr>
        <a:solidFill xmlns:a="http://schemas.openxmlformats.org/drawingml/2006/main">
          <a:srgbClr val="F8F5EE"/>
        </a:solidFill>
      </p:bgPr>
    </p:bg>
    <p:spTree>
      <p:nvGrpSpPr>
        <p:cNvPr id="1" name=""/>
        <p:cNvGrpSpPr/>
        <p:nvPr/>
      </p:nvGrpSpPr>
      <p:grpSpPr>
        <a:xfrm xmlns:a="http://schemas.openxmlformats.org/drawingml/2006/main"/>
      </p:grpSpPr>
      <p:sp>
        <p:nvSpPr>
          <p:cNvPr id="13" name="brand">
            <a:extLst xmlns:a="http://schemas.openxmlformats.org/drawingml/2006/main">
              <a:ext uri="{FF2B5EF4-FFF2-40B4-BE49-F238E27FC236}">
                <a16:creationId xmlns:a16="http://schemas.microsoft.com/office/drawing/2014/main" id="{5770CB07-F649-4B36-99D2-1658704C9B38}"/>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242424"/>
                </a:solidFill>
                <a:latin typeface="Arial"/>
                <a:ea typeface="Arial"/>
                <a:cs typeface="Arial"/>
              </a:defRPr>
            </a:defPPr>
            <a:lvl1pPr>
              <a:buNone/>
              <a:defRPr sz="1125" b="1">
                <a:solidFill>
                  <a:srgbClr val="242424"/>
                </a:solidFill>
                <a:latin typeface="Arial"/>
                <a:ea typeface="Arial"/>
                <a:cs typeface="Arial"/>
              </a:defRPr>
            </a:lvl1pPr>
            <a:lvl2pPr>
              <a:buNone/>
              <a:defRPr sz="1125" b="1">
                <a:solidFill>
                  <a:srgbClr val="242424"/>
                </a:solidFill>
                <a:latin typeface="Arial"/>
                <a:ea typeface="Arial"/>
                <a:cs typeface="Arial"/>
              </a:defRPr>
            </a:lvl2pPr>
            <a:lvl3pPr>
              <a:buNone/>
              <a:defRPr sz="1125" b="1">
                <a:solidFill>
                  <a:srgbClr val="242424"/>
                </a:solidFill>
                <a:latin typeface="Arial"/>
                <a:ea typeface="Arial"/>
                <a:cs typeface="Arial"/>
              </a:defRPr>
            </a:lvl3pPr>
            <a:lvl4pPr>
              <a:buNone/>
              <a:defRPr sz="1125" b="1">
                <a:solidFill>
                  <a:srgbClr val="242424"/>
                </a:solidFill>
                <a:latin typeface="Arial"/>
                <a:ea typeface="Arial"/>
                <a:cs typeface="Arial"/>
              </a:defRPr>
            </a:lvl4pPr>
            <a:lvl5pPr>
              <a:buNone/>
              <a:defRPr sz="1125" b="1">
                <a:solidFill>
                  <a:srgbClr val="242424"/>
                </a:solidFill>
                <a:latin typeface="Arial"/>
                <a:ea typeface="Arial"/>
                <a:cs typeface="Arial"/>
              </a:defRPr>
            </a:lvl5pPr>
            <a:lvl6pPr>
              <a:buNone/>
              <a:defRPr sz="1125" b="1">
                <a:solidFill>
                  <a:srgbClr val="242424"/>
                </a:solidFill>
                <a:latin typeface="Arial"/>
                <a:ea typeface="Arial"/>
                <a:cs typeface="Arial"/>
              </a:defRPr>
            </a:lvl6pPr>
            <a:lvl7pPr>
              <a:buNone/>
              <a:defRPr sz="1125" b="1">
                <a:solidFill>
                  <a:srgbClr val="242424"/>
                </a:solidFill>
                <a:latin typeface="Arial"/>
                <a:ea typeface="Arial"/>
                <a:cs typeface="Arial"/>
              </a:defRPr>
            </a:lvl7pPr>
            <a:lvl8pPr>
              <a:buNone/>
              <a:defRPr sz="1125" b="1">
                <a:solidFill>
                  <a:srgbClr val="242424"/>
                </a:solidFill>
                <a:latin typeface="Arial"/>
                <a:ea typeface="Arial"/>
                <a:cs typeface="Arial"/>
              </a:defRPr>
            </a:lvl8pPr>
            <a:lvl9pPr>
              <a:buNone/>
              <a:defRPr sz="1125" b="1">
                <a:solidFill>
                  <a:srgbClr val="242424"/>
                </a:solidFill>
                <a:latin typeface="Arial"/>
                <a:ea typeface="Arial"/>
                <a:cs typeface="Arial"/>
              </a:defRPr>
            </a:lvl9pPr>
          </a:lstStyle>
          <a:p xmlns:a="http://schemas.openxmlformats.org/drawingml/2006/main">
            <a:pPr>
              <a:buNone/>
              <a:defRPr sz="1125" b="1">
                <a:solidFill>
                  <a:srgbClr val="242424"/>
                </a:solidFill>
                <a:latin typeface="Arial"/>
                <a:ea typeface="Arial"/>
                <a:cs typeface="Arial"/>
              </a:defRPr>
            </a:pPr>
            <a:r>
              <a:rPr sz="1125" b="1">
                <a:solidFill>
                  <a:srgbClr val="242424"/>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0C3995E3-AF1A-453B-B7C2-75E55FD17E9A}"/>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242424"/>
                </a:solidFill>
                <a:latin typeface="Arial"/>
                <a:ea typeface="Arial"/>
                <a:cs typeface="Arial"/>
              </a:defRPr>
            </a:defPPr>
            <a:lvl1pPr>
              <a:buNone/>
              <a:defRPr sz="1125" b="0">
                <a:solidFill>
                  <a:srgbClr val="242424"/>
                </a:solidFill>
                <a:latin typeface="Arial"/>
                <a:ea typeface="Arial"/>
                <a:cs typeface="Arial"/>
              </a:defRPr>
            </a:lvl1pPr>
            <a:lvl2pPr>
              <a:buNone/>
              <a:defRPr sz="1125" b="0">
                <a:solidFill>
                  <a:srgbClr val="242424"/>
                </a:solidFill>
                <a:latin typeface="Arial"/>
                <a:ea typeface="Arial"/>
                <a:cs typeface="Arial"/>
              </a:defRPr>
            </a:lvl2pPr>
            <a:lvl3pPr>
              <a:buNone/>
              <a:defRPr sz="1125" b="0">
                <a:solidFill>
                  <a:srgbClr val="242424"/>
                </a:solidFill>
                <a:latin typeface="Arial"/>
                <a:ea typeface="Arial"/>
                <a:cs typeface="Arial"/>
              </a:defRPr>
            </a:lvl3pPr>
            <a:lvl4pPr>
              <a:buNone/>
              <a:defRPr sz="1125" b="0">
                <a:solidFill>
                  <a:srgbClr val="242424"/>
                </a:solidFill>
                <a:latin typeface="Arial"/>
                <a:ea typeface="Arial"/>
                <a:cs typeface="Arial"/>
              </a:defRPr>
            </a:lvl4pPr>
            <a:lvl5pPr>
              <a:buNone/>
              <a:defRPr sz="1125" b="0">
                <a:solidFill>
                  <a:srgbClr val="242424"/>
                </a:solidFill>
                <a:latin typeface="Arial"/>
                <a:ea typeface="Arial"/>
                <a:cs typeface="Arial"/>
              </a:defRPr>
            </a:lvl5pPr>
            <a:lvl6pPr>
              <a:buNone/>
              <a:defRPr sz="1125" b="0">
                <a:solidFill>
                  <a:srgbClr val="242424"/>
                </a:solidFill>
                <a:latin typeface="Arial"/>
                <a:ea typeface="Arial"/>
                <a:cs typeface="Arial"/>
              </a:defRPr>
            </a:lvl6pPr>
            <a:lvl7pPr>
              <a:buNone/>
              <a:defRPr sz="1125" b="0">
                <a:solidFill>
                  <a:srgbClr val="242424"/>
                </a:solidFill>
                <a:latin typeface="Arial"/>
                <a:ea typeface="Arial"/>
                <a:cs typeface="Arial"/>
              </a:defRPr>
            </a:lvl7pPr>
            <a:lvl8pPr>
              <a:buNone/>
              <a:defRPr sz="1125" b="0">
                <a:solidFill>
                  <a:srgbClr val="242424"/>
                </a:solidFill>
                <a:latin typeface="Arial"/>
                <a:ea typeface="Arial"/>
                <a:cs typeface="Arial"/>
              </a:defRPr>
            </a:lvl8pPr>
            <a:lvl9pPr>
              <a:buNone/>
              <a:defRPr sz="1125" b="0">
                <a:solidFill>
                  <a:srgbClr val="242424"/>
                </a:solidFill>
                <a:latin typeface="Arial"/>
                <a:ea typeface="Arial"/>
                <a:cs typeface="Arial"/>
              </a:defRPr>
            </a:lvl9pPr>
          </a:lstStyle>
          <a:p xmlns:a="http://schemas.openxmlformats.org/drawingml/2006/main">
            <a:pPr>
              <a:buNone/>
              <a:defRPr sz="1125" b="0">
                <a:solidFill>
                  <a:srgbClr val="242424"/>
                </a:solidFill>
                <a:latin typeface="Arial"/>
                <a:ea typeface="Arial"/>
                <a:cs typeface="Arial"/>
              </a:defRPr>
            </a:pPr>
            <a:r>
              <a:rPr sz="1125" b="0">
                <a:solidFill>
                  <a:srgbClr val="242424"/>
                </a:solidFill>
                <a:latin typeface="Arial"/>
                <a:ea typeface="Arial"/>
                <a:cs typeface="Arial"/>
              </a:rPr>
              <a:t>06</a:t>
            </a:r>
          </a:p>
        </p:txBody>
      </p:sp>
      <p:sp>
        <p:nvSpPr>
          <p:cNvPr id="3" name="title">
            <a:extLst xmlns:a="http://schemas.openxmlformats.org/drawingml/2006/main">
              <a:ext uri="{FF2B5EF4-FFF2-40B4-BE49-F238E27FC236}">
                <a16:creationId xmlns:a16="http://schemas.microsoft.com/office/drawing/2014/main" id="{EFE6D29C-4282-4EF4-BEF1-FB66549E4EBD}"/>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242424"/>
                </a:solidFill>
                <a:latin typeface="Arial"/>
                <a:ea typeface="Arial"/>
                <a:cs typeface="Arial"/>
              </a:defRPr>
            </a:defPPr>
            <a:lvl1pPr>
              <a:buNone/>
              <a:defRPr sz="3450" b="1">
                <a:solidFill>
                  <a:srgbClr val="242424"/>
                </a:solidFill>
                <a:latin typeface="Arial"/>
                <a:ea typeface="Arial"/>
                <a:cs typeface="Arial"/>
              </a:defRPr>
            </a:lvl1pPr>
            <a:lvl2pPr>
              <a:buNone/>
              <a:defRPr sz="3450" b="1">
                <a:solidFill>
                  <a:srgbClr val="242424"/>
                </a:solidFill>
                <a:latin typeface="Arial"/>
                <a:ea typeface="Arial"/>
                <a:cs typeface="Arial"/>
              </a:defRPr>
            </a:lvl2pPr>
            <a:lvl3pPr>
              <a:buNone/>
              <a:defRPr sz="3450" b="1">
                <a:solidFill>
                  <a:srgbClr val="242424"/>
                </a:solidFill>
                <a:latin typeface="Arial"/>
                <a:ea typeface="Arial"/>
                <a:cs typeface="Arial"/>
              </a:defRPr>
            </a:lvl3pPr>
            <a:lvl4pPr>
              <a:buNone/>
              <a:defRPr sz="3450" b="1">
                <a:solidFill>
                  <a:srgbClr val="242424"/>
                </a:solidFill>
                <a:latin typeface="Arial"/>
                <a:ea typeface="Arial"/>
                <a:cs typeface="Arial"/>
              </a:defRPr>
            </a:lvl4pPr>
            <a:lvl5pPr>
              <a:buNone/>
              <a:defRPr sz="3450" b="1">
                <a:solidFill>
                  <a:srgbClr val="242424"/>
                </a:solidFill>
                <a:latin typeface="Arial"/>
                <a:ea typeface="Arial"/>
                <a:cs typeface="Arial"/>
              </a:defRPr>
            </a:lvl5pPr>
            <a:lvl6pPr>
              <a:buNone/>
              <a:defRPr sz="3450" b="1">
                <a:solidFill>
                  <a:srgbClr val="242424"/>
                </a:solidFill>
                <a:latin typeface="Arial"/>
                <a:ea typeface="Arial"/>
                <a:cs typeface="Arial"/>
              </a:defRPr>
            </a:lvl6pPr>
            <a:lvl7pPr>
              <a:buNone/>
              <a:defRPr sz="3450" b="1">
                <a:solidFill>
                  <a:srgbClr val="242424"/>
                </a:solidFill>
                <a:latin typeface="Arial"/>
                <a:ea typeface="Arial"/>
                <a:cs typeface="Arial"/>
              </a:defRPr>
            </a:lvl7pPr>
            <a:lvl8pPr>
              <a:buNone/>
              <a:defRPr sz="3450" b="1">
                <a:solidFill>
                  <a:srgbClr val="242424"/>
                </a:solidFill>
                <a:latin typeface="Arial"/>
                <a:ea typeface="Arial"/>
                <a:cs typeface="Arial"/>
              </a:defRPr>
            </a:lvl8pPr>
            <a:lvl9pPr>
              <a:buNone/>
              <a:defRPr sz="3450" b="1">
                <a:solidFill>
                  <a:srgbClr val="242424"/>
                </a:solidFill>
                <a:latin typeface="Arial"/>
                <a:ea typeface="Arial"/>
                <a:cs typeface="Arial"/>
              </a:defRPr>
            </a:lvl9pPr>
          </a:lstStyle>
          <a:p xmlns:a="http://schemas.openxmlformats.org/drawingml/2006/main">
            <a:pPr>
              <a:buNone/>
              <a:defRPr sz="3450" b="1">
                <a:solidFill>
                  <a:srgbClr val="242424"/>
                </a:solidFill>
                <a:latin typeface="Arial"/>
                <a:ea typeface="Arial"/>
                <a:cs typeface="Arial"/>
              </a:defRPr>
            </a:pPr>
            <a:r>
              <a:rPr sz="3450" b="1">
                <a:solidFill>
                  <a:srgbClr val="242424"/>
                </a:solidFill>
                <a:latin typeface="Arial"/>
                <a:ea typeface="Arial"/>
                <a:cs typeface="Arial"/>
              </a:rPr>
              <a:t>Food &amp; Beverage Operations: Festivals</a:t>
            </a:r>
          </a:p>
        </p:txBody>
      </p:sp>
      <p:sp>
        <p:nvSpPr>
          <p:cNvPr id="4" name="pilot-number-0">
            <a:extLst xmlns:a="http://schemas.openxmlformats.org/drawingml/2006/main">
              <a:ext uri="{FF2B5EF4-FFF2-40B4-BE49-F238E27FC236}">
                <a16:creationId xmlns:a16="http://schemas.microsoft.com/office/drawing/2014/main" id="{6A0C4BC4-A4C5-47C2-8244-E44750CB362A}"/>
              </a:ext>
            </a:extLst>
          </p:cNvPr>
          <p:cNvSpPr>
            <a:spLocks xmlns:a="http://schemas.openxmlformats.org/drawingml/2006/main" noGrp="1"/>
          </p:cNvSpPr>
          <p:nvPr/>
        </p:nvSpPr>
        <p:spPr>
          <a:xfrm xmlns:a="http://schemas.openxmlformats.org/drawingml/2006/main">
            <a:off x="619125" y="2333625"/>
            <a:ext cx="857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700" b="1">
                <a:solidFill>
                  <a:srgbClr val="EC0868"/>
                </a:solidFill>
                <a:latin typeface="Arial"/>
                <a:ea typeface="Arial"/>
                <a:cs typeface="Arial"/>
              </a:defRPr>
            </a:defPPr>
            <a:lvl1pPr>
              <a:buNone/>
              <a:defRPr sz="2700" b="1">
                <a:solidFill>
                  <a:srgbClr val="EC0868"/>
                </a:solidFill>
                <a:latin typeface="Arial"/>
                <a:ea typeface="Arial"/>
                <a:cs typeface="Arial"/>
              </a:defRPr>
            </a:lvl1pPr>
            <a:lvl2pPr>
              <a:buNone/>
              <a:defRPr sz="2700" b="1">
                <a:solidFill>
                  <a:srgbClr val="EC0868"/>
                </a:solidFill>
                <a:latin typeface="Arial"/>
                <a:ea typeface="Arial"/>
                <a:cs typeface="Arial"/>
              </a:defRPr>
            </a:lvl2pPr>
            <a:lvl3pPr>
              <a:buNone/>
              <a:defRPr sz="2700" b="1">
                <a:solidFill>
                  <a:srgbClr val="EC0868"/>
                </a:solidFill>
                <a:latin typeface="Arial"/>
                <a:ea typeface="Arial"/>
                <a:cs typeface="Arial"/>
              </a:defRPr>
            </a:lvl3pPr>
            <a:lvl4pPr>
              <a:buNone/>
              <a:defRPr sz="2700" b="1">
                <a:solidFill>
                  <a:srgbClr val="EC0868"/>
                </a:solidFill>
                <a:latin typeface="Arial"/>
                <a:ea typeface="Arial"/>
                <a:cs typeface="Arial"/>
              </a:defRPr>
            </a:lvl4pPr>
            <a:lvl5pPr>
              <a:buNone/>
              <a:defRPr sz="2700" b="1">
                <a:solidFill>
                  <a:srgbClr val="EC0868"/>
                </a:solidFill>
                <a:latin typeface="Arial"/>
                <a:ea typeface="Arial"/>
                <a:cs typeface="Arial"/>
              </a:defRPr>
            </a:lvl5pPr>
            <a:lvl6pPr>
              <a:buNone/>
              <a:defRPr sz="2700" b="1">
                <a:solidFill>
                  <a:srgbClr val="EC0868"/>
                </a:solidFill>
                <a:latin typeface="Arial"/>
                <a:ea typeface="Arial"/>
                <a:cs typeface="Arial"/>
              </a:defRPr>
            </a:lvl6pPr>
            <a:lvl7pPr>
              <a:buNone/>
              <a:defRPr sz="2700" b="1">
                <a:solidFill>
                  <a:srgbClr val="EC0868"/>
                </a:solidFill>
                <a:latin typeface="Arial"/>
                <a:ea typeface="Arial"/>
                <a:cs typeface="Arial"/>
              </a:defRPr>
            </a:lvl7pPr>
            <a:lvl8pPr>
              <a:buNone/>
              <a:defRPr sz="2700" b="1">
                <a:solidFill>
                  <a:srgbClr val="EC0868"/>
                </a:solidFill>
                <a:latin typeface="Arial"/>
                <a:ea typeface="Arial"/>
                <a:cs typeface="Arial"/>
              </a:defRPr>
            </a:lvl8pPr>
            <a:lvl9pPr>
              <a:buNone/>
              <a:defRPr sz="2700" b="1">
                <a:solidFill>
                  <a:srgbClr val="EC0868"/>
                </a:solidFill>
                <a:latin typeface="Arial"/>
                <a:ea typeface="Arial"/>
                <a:cs typeface="Arial"/>
              </a:defRPr>
            </a:lvl9pPr>
          </a:lstStyle>
          <a:p xmlns:a="http://schemas.openxmlformats.org/drawingml/2006/main">
            <a:pPr>
              <a:buNone/>
              <a:defRPr sz="2700" b="1">
                <a:solidFill>
                  <a:srgbClr val="EC0868"/>
                </a:solidFill>
                <a:latin typeface="Arial"/>
                <a:ea typeface="Arial"/>
                <a:cs typeface="Arial"/>
              </a:defRPr>
            </a:pPr>
            <a:r>
              <a:rPr sz="2700" b="1">
                <a:solidFill>
                  <a:srgbClr val="EC0868"/>
                </a:solidFill>
                <a:latin typeface="Arial"/>
                <a:ea typeface="Arial"/>
                <a:cs typeface="Arial"/>
              </a:rPr>
              <a:t>01</a:t>
            </a:r>
          </a:p>
        </p:txBody>
      </p:sp>
      <p:sp>
        <p:nvSpPr>
          <p:cNvPr id="5" name="pilot-title-0">
            <a:extLst xmlns:a="http://schemas.openxmlformats.org/drawingml/2006/main">
              <a:ext uri="{FF2B5EF4-FFF2-40B4-BE49-F238E27FC236}">
                <a16:creationId xmlns:a16="http://schemas.microsoft.com/office/drawing/2014/main" id="{52DDBD50-C072-48FB-82A0-DEC4F4FB6BFA}"/>
              </a:ext>
            </a:extLst>
          </p:cNvPr>
          <p:cNvSpPr>
            <a:spLocks xmlns:a="http://schemas.openxmlformats.org/drawingml/2006/main" noGrp="1"/>
          </p:cNvSpPr>
          <p:nvPr/>
        </p:nvSpPr>
        <p:spPr>
          <a:xfrm xmlns:a="http://schemas.openxmlformats.org/drawingml/2006/main">
            <a:off x="1809750" y="2333625"/>
            <a:ext cx="4095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242424"/>
                </a:solidFill>
                <a:latin typeface="Arial"/>
                <a:ea typeface="Arial"/>
                <a:cs typeface="Arial"/>
              </a:defRPr>
            </a:defPPr>
            <a:lvl1pPr>
              <a:buNone/>
              <a:defRPr sz="2175" b="1">
                <a:solidFill>
                  <a:srgbClr val="242424"/>
                </a:solidFill>
                <a:latin typeface="Arial"/>
                <a:ea typeface="Arial"/>
                <a:cs typeface="Arial"/>
              </a:defRPr>
            </a:lvl1pPr>
            <a:lvl2pPr>
              <a:buNone/>
              <a:defRPr sz="2175" b="1">
                <a:solidFill>
                  <a:srgbClr val="242424"/>
                </a:solidFill>
                <a:latin typeface="Arial"/>
                <a:ea typeface="Arial"/>
                <a:cs typeface="Arial"/>
              </a:defRPr>
            </a:lvl2pPr>
            <a:lvl3pPr>
              <a:buNone/>
              <a:defRPr sz="2175" b="1">
                <a:solidFill>
                  <a:srgbClr val="242424"/>
                </a:solidFill>
                <a:latin typeface="Arial"/>
                <a:ea typeface="Arial"/>
                <a:cs typeface="Arial"/>
              </a:defRPr>
            </a:lvl3pPr>
            <a:lvl4pPr>
              <a:buNone/>
              <a:defRPr sz="2175" b="1">
                <a:solidFill>
                  <a:srgbClr val="242424"/>
                </a:solidFill>
                <a:latin typeface="Arial"/>
                <a:ea typeface="Arial"/>
                <a:cs typeface="Arial"/>
              </a:defRPr>
            </a:lvl4pPr>
            <a:lvl5pPr>
              <a:buNone/>
              <a:defRPr sz="2175" b="1">
                <a:solidFill>
                  <a:srgbClr val="242424"/>
                </a:solidFill>
                <a:latin typeface="Arial"/>
                <a:ea typeface="Arial"/>
                <a:cs typeface="Arial"/>
              </a:defRPr>
            </a:lvl5pPr>
            <a:lvl6pPr>
              <a:buNone/>
              <a:defRPr sz="2175" b="1">
                <a:solidFill>
                  <a:srgbClr val="242424"/>
                </a:solidFill>
                <a:latin typeface="Arial"/>
                <a:ea typeface="Arial"/>
                <a:cs typeface="Arial"/>
              </a:defRPr>
            </a:lvl6pPr>
            <a:lvl7pPr>
              <a:buNone/>
              <a:defRPr sz="2175" b="1">
                <a:solidFill>
                  <a:srgbClr val="242424"/>
                </a:solidFill>
                <a:latin typeface="Arial"/>
                <a:ea typeface="Arial"/>
                <a:cs typeface="Arial"/>
              </a:defRPr>
            </a:lvl7pPr>
            <a:lvl8pPr>
              <a:buNone/>
              <a:defRPr sz="2175" b="1">
                <a:solidFill>
                  <a:srgbClr val="242424"/>
                </a:solidFill>
                <a:latin typeface="Arial"/>
                <a:ea typeface="Arial"/>
                <a:cs typeface="Arial"/>
              </a:defRPr>
            </a:lvl8pPr>
            <a:lvl9pPr>
              <a:buNone/>
              <a:defRPr sz="2175" b="1">
                <a:solidFill>
                  <a:srgbClr val="242424"/>
                </a:solidFill>
                <a:latin typeface="Arial"/>
                <a:ea typeface="Arial"/>
                <a:cs typeface="Arial"/>
              </a:defRPr>
            </a:lvl9pPr>
          </a:lstStyle>
          <a:p xmlns:a="http://schemas.openxmlformats.org/drawingml/2006/main">
            <a:pPr>
              <a:buNone/>
              <a:defRPr sz="2175" b="1">
                <a:solidFill>
                  <a:srgbClr val="242424"/>
                </a:solidFill>
                <a:latin typeface="Arial"/>
                <a:ea typeface="Arial"/>
                <a:cs typeface="Arial"/>
              </a:defRPr>
            </a:pPr>
            <a:r>
              <a:rPr sz="2175" b="1">
                <a:solidFill>
                  <a:srgbClr val="242424"/>
                </a:solidFill>
                <a:latin typeface="Arial"/>
                <a:ea typeface="Arial"/>
                <a:cs typeface="Arial"/>
              </a:rPr>
              <a:t>Plan the operation</a:t>
            </a:r>
          </a:p>
        </p:txBody>
      </p:sp>
      <p:sp>
        <p:nvSpPr>
          <p:cNvPr id="6" name="pilot-body-0">
            <a:extLst xmlns:a="http://schemas.openxmlformats.org/drawingml/2006/main">
              <a:ext uri="{FF2B5EF4-FFF2-40B4-BE49-F238E27FC236}">
                <a16:creationId xmlns:a16="http://schemas.microsoft.com/office/drawing/2014/main" id="{12AD772E-DDE1-45B0-8572-17C6886BC3FD}"/>
              </a:ext>
            </a:extLst>
          </p:cNvPr>
          <p:cNvSpPr>
            <a:spLocks xmlns:a="http://schemas.openxmlformats.org/drawingml/2006/main" noGrp="1"/>
          </p:cNvSpPr>
          <p:nvPr/>
        </p:nvSpPr>
        <p:spPr>
          <a:xfrm xmlns:a="http://schemas.openxmlformats.org/drawingml/2006/main">
            <a:off x="6381750" y="2333625"/>
            <a:ext cx="5143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77716A"/>
                </a:solidFill>
                <a:latin typeface="Arial"/>
                <a:ea typeface="Arial"/>
                <a:cs typeface="Arial"/>
              </a:defRPr>
            </a:defPPr>
            <a:lvl1pPr>
              <a:buNone/>
              <a:defRPr sz="1800" b="0">
                <a:solidFill>
                  <a:srgbClr val="77716A"/>
                </a:solidFill>
                <a:latin typeface="Arial"/>
                <a:ea typeface="Arial"/>
                <a:cs typeface="Arial"/>
              </a:defRPr>
            </a:lvl1pPr>
            <a:lvl2pPr>
              <a:buNone/>
              <a:defRPr sz="1800" b="0">
                <a:solidFill>
                  <a:srgbClr val="77716A"/>
                </a:solidFill>
                <a:latin typeface="Arial"/>
                <a:ea typeface="Arial"/>
                <a:cs typeface="Arial"/>
              </a:defRPr>
            </a:lvl2pPr>
            <a:lvl3pPr>
              <a:buNone/>
              <a:defRPr sz="1800" b="0">
                <a:solidFill>
                  <a:srgbClr val="77716A"/>
                </a:solidFill>
                <a:latin typeface="Arial"/>
                <a:ea typeface="Arial"/>
                <a:cs typeface="Arial"/>
              </a:defRPr>
            </a:lvl3pPr>
            <a:lvl4pPr>
              <a:buNone/>
              <a:defRPr sz="1800" b="0">
                <a:solidFill>
                  <a:srgbClr val="77716A"/>
                </a:solidFill>
                <a:latin typeface="Arial"/>
                <a:ea typeface="Arial"/>
                <a:cs typeface="Arial"/>
              </a:defRPr>
            </a:lvl4pPr>
            <a:lvl5pPr>
              <a:buNone/>
              <a:defRPr sz="1800" b="0">
                <a:solidFill>
                  <a:srgbClr val="77716A"/>
                </a:solidFill>
                <a:latin typeface="Arial"/>
                <a:ea typeface="Arial"/>
                <a:cs typeface="Arial"/>
              </a:defRPr>
            </a:lvl5pPr>
            <a:lvl6pPr>
              <a:buNone/>
              <a:defRPr sz="1800" b="0">
                <a:solidFill>
                  <a:srgbClr val="77716A"/>
                </a:solidFill>
                <a:latin typeface="Arial"/>
                <a:ea typeface="Arial"/>
                <a:cs typeface="Arial"/>
              </a:defRPr>
            </a:lvl6pPr>
            <a:lvl7pPr>
              <a:buNone/>
              <a:defRPr sz="1800" b="0">
                <a:solidFill>
                  <a:srgbClr val="77716A"/>
                </a:solidFill>
                <a:latin typeface="Arial"/>
                <a:ea typeface="Arial"/>
                <a:cs typeface="Arial"/>
              </a:defRPr>
            </a:lvl7pPr>
            <a:lvl8pPr>
              <a:buNone/>
              <a:defRPr sz="1800" b="0">
                <a:solidFill>
                  <a:srgbClr val="77716A"/>
                </a:solidFill>
                <a:latin typeface="Arial"/>
                <a:ea typeface="Arial"/>
                <a:cs typeface="Arial"/>
              </a:defRPr>
            </a:lvl8pPr>
            <a:lvl9pPr>
              <a:buNone/>
              <a:defRPr sz="1800" b="0">
                <a:solidFill>
                  <a:srgbClr val="77716A"/>
                </a:solidFill>
                <a:latin typeface="Arial"/>
                <a:ea typeface="Arial"/>
                <a:cs typeface="Arial"/>
              </a:defRPr>
            </a:lvl9pPr>
          </a:lstStyle>
          <a:p xmlns:a="http://schemas.openxmlformats.org/drawingml/2006/main">
            <a:pPr>
              <a:buNone/>
              <a:defRPr sz="1800" b="0">
                <a:solidFill>
                  <a:srgbClr val="77716A"/>
                </a:solidFill>
                <a:latin typeface="Arial"/>
                <a:ea typeface="Arial"/>
                <a:cs typeface="Arial"/>
              </a:defRPr>
            </a:pPr>
            <a:r>
              <a:rPr sz="1875" b="0">
                <a:solidFill>
                  <a:srgbClr val="77716A"/>
                </a:solidFill>
                <a:latin typeface="Arial"/>
                <a:ea typeface="Arial"/>
                <a:cs typeface="Arial"/>
              </a:rPr>
              <a:t>Define the menu, service model, staffing, equipment and purchasing responsibilities.</a:t>
            </a:r>
          </a:p>
        </p:txBody>
      </p:sp>
      <p:sp>
        <p:nvSpPr>
          <p:cNvPr id="7" name="pilot-number-1">
            <a:extLst xmlns:a="http://schemas.openxmlformats.org/drawingml/2006/main">
              <a:ext uri="{FF2B5EF4-FFF2-40B4-BE49-F238E27FC236}">
                <a16:creationId xmlns:a16="http://schemas.microsoft.com/office/drawing/2014/main" id="{7170BC87-1BA1-43FF-9728-67223D95ECCE}"/>
              </a:ext>
            </a:extLst>
          </p:cNvPr>
          <p:cNvSpPr>
            <a:spLocks xmlns:a="http://schemas.openxmlformats.org/drawingml/2006/main" noGrp="1"/>
          </p:cNvSpPr>
          <p:nvPr/>
        </p:nvSpPr>
        <p:spPr>
          <a:xfrm xmlns:a="http://schemas.openxmlformats.org/drawingml/2006/main">
            <a:off x="619125" y="3381375"/>
            <a:ext cx="857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700" b="1">
                <a:solidFill>
                  <a:srgbClr val="EC0868"/>
                </a:solidFill>
                <a:latin typeface="Arial"/>
                <a:ea typeface="Arial"/>
                <a:cs typeface="Arial"/>
              </a:defRPr>
            </a:defPPr>
            <a:lvl1pPr>
              <a:buNone/>
              <a:defRPr sz="2700" b="1">
                <a:solidFill>
                  <a:srgbClr val="EC0868"/>
                </a:solidFill>
                <a:latin typeface="Arial"/>
                <a:ea typeface="Arial"/>
                <a:cs typeface="Arial"/>
              </a:defRPr>
            </a:lvl1pPr>
            <a:lvl2pPr>
              <a:buNone/>
              <a:defRPr sz="2700" b="1">
                <a:solidFill>
                  <a:srgbClr val="EC0868"/>
                </a:solidFill>
                <a:latin typeface="Arial"/>
                <a:ea typeface="Arial"/>
                <a:cs typeface="Arial"/>
              </a:defRPr>
            </a:lvl2pPr>
            <a:lvl3pPr>
              <a:buNone/>
              <a:defRPr sz="2700" b="1">
                <a:solidFill>
                  <a:srgbClr val="EC0868"/>
                </a:solidFill>
                <a:latin typeface="Arial"/>
                <a:ea typeface="Arial"/>
                <a:cs typeface="Arial"/>
              </a:defRPr>
            </a:lvl3pPr>
            <a:lvl4pPr>
              <a:buNone/>
              <a:defRPr sz="2700" b="1">
                <a:solidFill>
                  <a:srgbClr val="EC0868"/>
                </a:solidFill>
                <a:latin typeface="Arial"/>
                <a:ea typeface="Arial"/>
                <a:cs typeface="Arial"/>
              </a:defRPr>
            </a:lvl4pPr>
            <a:lvl5pPr>
              <a:buNone/>
              <a:defRPr sz="2700" b="1">
                <a:solidFill>
                  <a:srgbClr val="EC0868"/>
                </a:solidFill>
                <a:latin typeface="Arial"/>
                <a:ea typeface="Arial"/>
                <a:cs typeface="Arial"/>
              </a:defRPr>
            </a:lvl5pPr>
            <a:lvl6pPr>
              <a:buNone/>
              <a:defRPr sz="2700" b="1">
                <a:solidFill>
                  <a:srgbClr val="EC0868"/>
                </a:solidFill>
                <a:latin typeface="Arial"/>
                <a:ea typeface="Arial"/>
                <a:cs typeface="Arial"/>
              </a:defRPr>
            </a:lvl6pPr>
            <a:lvl7pPr>
              <a:buNone/>
              <a:defRPr sz="2700" b="1">
                <a:solidFill>
                  <a:srgbClr val="EC0868"/>
                </a:solidFill>
                <a:latin typeface="Arial"/>
                <a:ea typeface="Arial"/>
                <a:cs typeface="Arial"/>
              </a:defRPr>
            </a:lvl7pPr>
            <a:lvl8pPr>
              <a:buNone/>
              <a:defRPr sz="2700" b="1">
                <a:solidFill>
                  <a:srgbClr val="EC0868"/>
                </a:solidFill>
                <a:latin typeface="Arial"/>
                <a:ea typeface="Arial"/>
                <a:cs typeface="Arial"/>
              </a:defRPr>
            </a:lvl8pPr>
            <a:lvl9pPr>
              <a:buNone/>
              <a:defRPr sz="2700" b="1">
                <a:solidFill>
                  <a:srgbClr val="EC0868"/>
                </a:solidFill>
                <a:latin typeface="Arial"/>
                <a:ea typeface="Arial"/>
                <a:cs typeface="Arial"/>
              </a:defRPr>
            </a:lvl9pPr>
          </a:lstStyle>
          <a:p xmlns:a="http://schemas.openxmlformats.org/drawingml/2006/main">
            <a:pPr>
              <a:buNone/>
              <a:defRPr sz="2700" b="1">
                <a:solidFill>
                  <a:srgbClr val="EC0868"/>
                </a:solidFill>
                <a:latin typeface="Arial"/>
                <a:ea typeface="Arial"/>
                <a:cs typeface="Arial"/>
              </a:defRPr>
            </a:pPr>
            <a:r>
              <a:rPr sz="2700" b="1">
                <a:solidFill>
                  <a:srgbClr val="EC0868"/>
                </a:solidFill>
                <a:latin typeface="Arial"/>
                <a:ea typeface="Arial"/>
                <a:cs typeface="Arial"/>
              </a:rPr>
              <a:t>02</a:t>
            </a:r>
          </a:p>
        </p:txBody>
      </p:sp>
      <p:sp>
        <p:nvSpPr>
          <p:cNvPr id="8" name="pilot-title-1">
            <a:extLst xmlns:a="http://schemas.openxmlformats.org/drawingml/2006/main">
              <a:ext uri="{FF2B5EF4-FFF2-40B4-BE49-F238E27FC236}">
                <a16:creationId xmlns:a16="http://schemas.microsoft.com/office/drawing/2014/main" id="{B56F244E-0D5E-4382-8698-9E8F7F73D0C0}"/>
              </a:ext>
            </a:extLst>
          </p:cNvPr>
          <p:cNvSpPr>
            <a:spLocks xmlns:a="http://schemas.openxmlformats.org/drawingml/2006/main" noGrp="1"/>
          </p:cNvSpPr>
          <p:nvPr/>
        </p:nvSpPr>
        <p:spPr>
          <a:xfrm xmlns:a="http://schemas.openxmlformats.org/drawingml/2006/main">
            <a:off x="1809750" y="3381375"/>
            <a:ext cx="4095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242424"/>
                </a:solidFill>
                <a:latin typeface="Arial"/>
                <a:ea typeface="Arial"/>
                <a:cs typeface="Arial"/>
              </a:defRPr>
            </a:defPPr>
            <a:lvl1pPr>
              <a:buNone/>
              <a:defRPr sz="2175" b="1">
                <a:solidFill>
                  <a:srgbClr val="242424"/>
                </a:solidFill>
                <a:latin typeface="Arial"/>
                <a:ea typeface="Arial"/>
                <a:cs typeface="Arial"/>
              </a:defRPr>
            </a:lvl1pPr>
            <a:lvl2pPr>
              <a:buNone/>
              <a:defRPr sz="2175" b="1">
                <a:solidFill>
                  <a:srgbClr val="242424"/>
                </a:solidFill>
                <a:latin typeface="Arial"/>
                <a:ea typeface="Arial"/>
                <a:cs typeface="Arial"/>
              </a:defRPr>
            </a:lvl2pPr>
            <a:lvl3pPr>
              <a:buNone/>
              <a:defRPr sz="2175" b="1">
                <a:solidFill>
                  <a:srgbClr val="242424"/>
                </a:solidFill>
                <a:latin typeface="Arial"/>
                <a:ea typeface="Arial"/>
                <a:cs typeface="Arial"/>
              </a:defRPr>
            </a:lvl3pPr>
            <a:lvl4pPr>
              <a:buNone/>
              <a:defRPr sz="2175" b="1">
                <a:solidFill>
                  <a:srgbClr val="242424"/>
                </a:solidFill>
                <a:latin typeface="Arial"/>
                <a:ea typeface="Arial"/>
                <a:cs typeface="Arial"/>
              </a:defRPr>
            </a:lvl4pPr>
            <a:lvl5pPr>
              <a:buNone/>
              <a:defRPr sz="2175" b="1">
                <a:solidFill>
                  <a:srgbClr val="242424"/>
                </a:solidFill>
                <a:latin typeface="Arial"/>
                <a:ea typeface="Arial"/>
                <a:cs typeface="Arial"/>
              </a:defRPr>
            </a:lvl5pPr>
            <a:lvl6pPr>
              <a:buNone/>
              <a:defRPr sz="2175" b="1">
                <a:solidFill>
                  <a:srgbClr val="242424"/>
                </a:solidFill>
                <a:latin typeface="Arial"/>
                <a:ea typeface="Arial"/>
                <a:cs typeface="Arial"/>
              </a:defRPr>
            </a:lvl6pPr>
            <a:lvl7pPr>
              <a:buNone/>
              <a:defRPr sz="2175" b="1">
                <a:solidFill>
                  <a:srgbClr val="242424"/>
                </a:solidFill>
                <a:latin typeface="Arial"/>
                <a:ea typeface="Arial"/>
                <a:cs typeface="Arial"/>
              </a:defRPr>
            </a:lvl7pPr>
            <a:lvl8pPr>
              <a:buNone/>
              <a:defRPr sz="2175" b="1">
                <a:solidFill>
                  <a:srgbClr val="242424"/>
                </a:solidFill>
                <a:latin typeface="Arial"/>
                <a:ea typeface="Arial"/>
                <a:cs typeface="Arial"/>
              </a:defRPr>
            </a:lvl8pPr>
            <a:lvl9pPr>
              <a:buNone/>
              <a:defRPr sz="2175" b="1">
                <a:solidFill>
                  <a:srgbClr val="242424"/>
                </a:solidFill>
                <a:latin typeface="Arial"/>
                <a:ea typeface="Arial"/>
                <a:cs typeface="Arial"/>
              </a:defRPr>
            </a:lvl9pPr>
          </a:lstStyle>
          <a:p xmlns:a="http://schemas.openxmlformats.org/drawingml/2006/main">
            <a:pPr>
              <a:buNone/>
              <a:defRPr sz="2175" b="1">
                <a:solidFill>
                  <a:srgbClr val="242424"/>
                </a:solidFill>
                <a:latin typeface="Arial"/>
                <a:ea typeface="Arial"/>
                <a:cs typeface="Arial"/>
              </a:defRPr>
            </a:pPr>
            <a:r>
              <a:rPr sz="2175" b="1">
                <a:solidFill>
                  <a:srgbClr val="242424"/>
                </a:solidFill>
                <a:latin typeface="Arial"/>
                <a:ea typeface="Arial"/>
                <a:cs typeface="Arial"/>
              </a:rPr>
              <a:t>Manage the service</a:t>
            </a:r>
          </a:p>
        </p:txBody>
      </p:sp>
      <p:sp>
        <p:nvSpPr>
          <p:cNvPr id="9" name="pilot-body-1">
            <a:extLst xmlns:a="http://schemas.openxmlformats.org/drawingml/2006/main">
              <a:ext uri="{FF2B5EF4-FFF2-40B4-BE49-F238E27FC236}">
                <a16:creationId xmlns:a16="http://schemas.microsoft.com/office/drawing/2014/main" id="{F00F9A33-869F-431F-9468-BABBBEA7EDCE}"/>
              </a:ext>
            </a:extLst>
          </p:cNvPr>
          <p:cNvSpPr>
            <a:spLocks xmlns:a="http://schemas.openxmlformats.org/drawingml/2006/main" noGrp="1"/>
          </p:cNvSpPr>
          <p:nvPr/>
        </p:nvSpPr>
        <p:spPr>
          <a:xfrm xmlns:a="http://schemas.openxmlformats.org/drawingml/2006/main">
            <a:off x="6381750" y="3381375"/>
            <a:ext cx="5143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77716A"/>
                </a:solidFill>
                <a:latin typeface="Arial"/>
                <a:ea typeface="Arial"/>
                <a:cs typeface="Arial"/>
              </a:defRPr>
            </a:defPPr>
            <a:lvl1pPr>
              <a:buNone/>
              <a:defRPr sz="1800" b="0">
                <a:solidFill>
                  <a:srgbClr val="77716A"/>
                </a:solidFill>
                <a:latin typeface="Arial"/>
                <a:ea typeface="Arial"/>
                <a:cs typeface="Arial"/>
              </a:defRPr>
            </a:lvl1pPr>
            <a:lvl2pPr>
              <a:buNone/>
              <a:defRPr sz="1800" b="0">
                <a:solidFill>
                  <a:srgbClr val="77716A"/>
                </a:solidFill>
                <a:latin typeface="Arial"/>
                <a:ea typeface="Arial"/>
                <a:cs typeface="Arial"/>
              </a:defRPr>
            </a:lvl2pPr>
            <a:lvl3pPr>
              <a:buNone/>
              <a:defRPr sz="1800" b="0">
                <a:solidFill>
                  <a:srgbClr val="77716A"/>
                </a:solidFill>
                <a:latin typeface="Arial"/>
                <a:ea typeface="Arial"/>
                <a:cs typeface="Arial"/>
              </a:defRPr>
            </a:lvl3pPr>
            <a:lvl4pPr>
              <a:buNone/>
              <a:defRPr sz="1800" b="0">
                <a:solidFill>
                  <a:srgbClr val="77716A"/>
                </a:solidFill>
                <a:latin typeface="Arial"/>
                <a:ea typeface="Arial"/>
                <a:cs typeface="Arial"/>
              </a:defRPr>
            </a:lvl4pPr>
            <a:lvl5pPr>
              <a:buNone/>
              <a:defRPr sz="1800" b="0">
                <a:solidFill>
                  <a:srgbClr val="77716A"/>
                </a:solidFill>
                <a:latin typeface="Arial"/>
                <a:ea typeface="Arial"/>
                <a:cs typeface="Arial"/>
              </a:defRPr>
            </a:lvl5pPr>
            <a:lvl6pPr>
              <a:buNone/>
              <a:defRPr sz="1800" b="0">
                <a:solidFill>
                  <a:srgbClr val="77716A"/>
                </a:solidFill>
                <a:latin typeface="Arial"/>
                <a:ea typeface="Arial"/>
                <a:cs typeface="Arial"/>
              </a:defRPr>
            </a:lvl6pPr>
            <a:lvl7pPr>
              <a:buNone/>
              <a:defRPr sz="1800" b="0">
                <a:solidFill>
                  <a:srgbClr val="77716A"/>
                </a:solidFill>
                <a:latin typeface="Arial"/>
                <a:ea typeface="Arial"/>
                <a:cs typeface="Arial"/>
              </a:defRPr>
            </a:lvl7pPr>
            <a:lvl8pPr>
              <a:buNone/>
              <a:defRPr sz="1800" b="0">
                <a:solidFill>
                  <a:srgbClr val="77716A"/>
                </a:solidFill>
                <a:latin typeface="Arial"/>
                <a:ea typeface="Arial"/>
                <a:cs typeface="Arial"/>
              </a:defRPr>
            </a:lvl8pPr>
            <a:lvl9pPr>
              <a:buNone/>
              <a:defRPr sz="1800" b="0">
                <a:solidFill>
                  <a:srgbClr val="77716A"/>
                </a:solidFill>
                <a:latin typeface="Arial"/>
                <a:ea typeface="Arial"/>
                <a:cs typeface="Arial"/>
              </a:defRPr>
            </a:lvl9pPr>
          </a:lstStyle>
          <a:p xmlns:a="http://schemas.openxmlformats.org/drawingml/2006/main">
            <a:pPr>
              <a:buNone/>
              <a:defRPr sz="1800" b="0">
                <a:solidFill>
                  <a:srgbClr val="77716A"/>
                </a:solidFill>
                <a:latin typeface="Arial"/>
                <a:ea typeface="Arial"/>
                <a:cs typeface="Arial"/>
              </a:defRPr>
            </a:pPr>
            <a:r>
              <a:rPr sz="1875" b="0">
                <a:solidFill>
                  <a:srgbClr val="77716A"/>
                </a:solidFill>
                <a:latin typeface="Arial"/>
                <a:ea typeface="Arial"/>
                <a:cs typeface="Arial"/>
              </a:rPr>
              <a:t>Coordinate site leadership, crews, suppliers, preparation and guest-facing execution.</a:t>
            </a:r>
          </a:p>
        </p:txBody>
      </p:sp>
      <p:sp>
        <p:nvSpPr>
          <p:cNvPr id="10" name="pilot-number-2">
            <a:extLst xmlns:a="http://schemas.openxmlformats.org/drawingml/2006/main">
              <a:ext uri="{FF2B5EF4-FFF2-40B4-BE49-F238E27FC236}">
                <a16:creationId xmlns:a16="http://schemas.microsoft.com/office/drawing/2014/main" id="{B18AF71D-C142-4CB5-BD58-F54FDB759C65}"/>
              </a:ext>
            </a:extLst>
          </p:cNvPr>
          <p:cNvSpPr>
            <a:spLocks xmlns:a="http://schemas.openxmlformats.org/drawingml/2006/main" noGrp="1"/>
          </p:cNvSpPr>
          <p:nvPr/>
        </p:nvSpPr>
        <p:spPr>
          <a:xfrm xmlns:a="http://schemas.openxmlformats.org/drawingml/2006/main">
            <a:off x="619125" y="4429125"/>
            <a:ext cx="857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700" b="1">
                <a:solidFill>
                  <a:srgbClr val="EC0868"/>
                </a:solidFill>
                <a:latin typeface="Arial"/>
                <a:ea typeface="Arial"/>
                <a:cs typeface="Arial"/>
              </a:defRPr>
            </a:defPPr>
            <a:lvl1pPr>
              <a:buNone/>
              <a:defRPr sz="2700" b="1">
                <a:solidFill>
                  <a:srgbClr val="EC0868"/>
                </a:solidFill>
                <a:latin typeface="Arial"/>
                <a:ea typeface="Arial"/>
                <a:cs typeface="Arial"/>
              </a:defRPr>
            </a:lvl1pPr>
            <a:lvl2pPr>
              <a:buNone/>
              <a:defRPr sz="2700" b="1">
                <a:solidFill>
                  <a:srgbClr val="EC0868"/>
                </a:solidFill>
                <a:latin typeface="Arial"/>
                <a:ea typeface="Arial"/>
                <a:cs typeface="Arial"/>
              </a:defRPr>
            </a:lvl2pPr>
            <a:lvl3pPr>
              <a:buNone/>
              <a:defRPr sz="2700" b="1">
                <a:solidFill>
                  <a:srgbClr val="EC0868"/>
                </a:solidFill>
                <a:latin typeface="Arial"/>
                <a:ea typeface="Arial"/>
                <a:cs typeface="Arial"/>
              </a:defRPr>
            </a:lvl3pPr>
            <a:lvl4pPr>
              <a:buNone/>
              <a:defRPr sz="2700" b="1">
                <a:solidFill>
                  <a:srgbClr val="EC0868"/>
                </a:solidFill>
                <a:latin typeface="Arial"/>
                <a:ea typeface="Arial"/>
                <a:cs typeface="Arial"/>
              </a:defRPr>
            </a:lvl4pPr>
            <a:lvl5pPr>
              <a:buNone/>
              <a:defRPr sz="2700" b="1">
                <a:solidFill>
                  <a:srgbClr val="EC0868"/>
                </a:solidFill>
                <a:latin typeface="Arial"/>
                <a:ea typeface="Arial"/>
                <a:cs typeface="Arial"/>
              </a:defRPr>
            </a:lvl5pPr>
            <a:lvl6pPr>
              <a:buNone/>
              <a:defRPr sz="2700" b="1">
                <a:solidFill>
                  <a:srgbClr val="EC0868"/>
                </a:solidFill>
                <a:latin typeface="Arial"/>
                <a:ea typeface="Arial"/>
                <a:cs typeface="Arial"/>
              </a:defRPr>
            </a:lvl6pPr>
            <a:lvl7pPr>
              <a:buNone/>
              <a:defRPr sz="2700" b="1">
                <a:solidFill>
                  <a:srgbClr val="EC0868"/>
                </a:solidFill>
                <a:latin typeface="Arial"/>
                <a:ea typeface="Arial"/>
                <a:cs typeface="Arial"/>
              </a:defRPr>
            </a:lvl7pPr>
            <a:lvl8pPr>
              <a:buNone/>
              <a:defRPr sz="2700" b="1">
                <a:solidFill>
                  <a:srgbClr val="EC0868"/>
                </a:solidFill>
                <a:latin typeface="Arial"/>
                <a:ea typeface="Arial"/>
                <a:cs typeface="Arial"/>
              </a:defRPr>
            </a:lvl8pPr>
            <a:lvl9pPr>
              <a:buNone/>
              <a:defRPr sz="2700" b="1">
                <a:solidFill>
                  <a:srgbClr val="EC0868"/>
                </a:solidFill>
                <a:latin typeface="Arial"/>
                <a:ea typeface="Arial"/>
                <a:cs typeface="Arial"/>
              </a:defRPr>
            </a:lvl9pPr>
          </a:lstStyle>
          <a:p xmlns:a="http://schemas.openxmlformats.org/drawingml/2006/main">
            <a:pPr>
              <a:buNone/>
              <a:defRPr sz="2700" b="1">
                <a:solidFill>
                  <a:srgbClr val="EC0868"/>
                </a:solidFill>
                <a:latin typeface="Arial"/>
                <a:ea typeface="Arial"/>
                <a:cs typeface="Arial"/>
              </a:defRPr>
            </a:pPr>
            <a:r>
              <a:rPr sz="2700" b="1">
                <a:solidFill>
                  <a:srgbClr val="EC0868"/>
                </a:solidFill>
                <a:latin typeface="Arial"/>
                <a:ea typeface="Arial"/>
                <a:cs typeface="Arial"/>
              </a:rPr>
              <a:t>03</a:t>
            </a:r>
          </a:p>
        </p:txBody>
      </p:sp>
      <p:sp>
        <p:nvSpPr>
          <p:cNvPr id="11" name="pilot-title-2">
            <a:extLst xmlns:a="http://schemas.openxmlformats.org/drawingml/2006/main">
              <a:ext uri="{FF2B5EF4-FFF2-40B4-BE49-F238E27FC236}">
                <a16:creationId xmlns:a16="http://schemas.microsoft.com/office/drawing/2014/main" id="{985AC2CE-52ED-41E0-9F62-C35C859B0713}"/>
              </a:ext>
            </a:extLst>
          </p:cNvPr>
          <p:cNvSpPr>
            <a:spLocks xmlns:a="http://schemas.openxmlformats.org/drawingml/2006/main" noGrp="1"/>
          </p:cNvSpPr>
          <p:nvPr/>
        </p:nvSpPr>
        <p:spPr>
          <a:xfrm xmlns:a="http://schemas.openxmlformats.org/drawingml/2006/main">
            <a:off x="1809750" y="4429125"/>
            <a:ext cx="4095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1">
                <a:solidFill>
                  <a:srgbClr val="242424"/>
                </a:solidFill>
                <a:latin typeface="Arial"/>
                <a:ea typeface="Arial"/>
                <a:cs typeface="Arial"/>
              </a:defRPr>
            </a:defPPr>
            <a:lvl1pPr>
              <a:buNone/>
              <a:defRPr sz="2175" b="1">
                <a:solidFill>
                  <a:srgbClr val="242424"/>
                </a:solidFill>
                <a:latin typeface="Arial"/>
                <a:ea typeface="Arial"/>
                <a:cs typeface="Arial"/>
              </a:defRPr>
            </a:lvl1pPr>
            <a:lvl2pPr>
              <a:buNone/>
              <a:defRPr sz="2175" b="1">
                <a:solidFill>
                  <a:srgbClr val="242424"/>
                </a:solidFill>
                <a:latin typeface="Arial"/>
                <a:ea typeface="Arial"/>
                <a:cs typeface="Arial"/>
              </a:defRPr>
            </a:lvl2pPr>
            <a:lvl3pPr>
              <a:buNone/>
              <a:defRPr sz="2175" b="1">
                <a:solidFill>
                  <a:srgbClr val="242424"/>
                </a:solidFill>
                <a:latin typeface="Arial"/>
                <a:ea typeface="Arial"/>
                <a:cs typeface="Arial"/>
              </a:defRPr>
            </a:lvl3pPr>
            <a:lvl4pPr>
              <a:buNone/>
              <a:defRPr sz="2175" b="1">
                <a:solidFill>
                  <a:srgbClr val="242424"/>
                </a:solidFill>
                <a:latin typeface="Arial"/>
                <a:ea typeface="Arial"/>
                <a:cs typeface="Arial"/>
              </a:defRPr>
            </a:lvl4pPr>
            <a:lvl5pPr>
              <a:buNone/>
              <a:defRPr sz="2175" b="1">
                <a:solidFill>
                  <a:srgbClr val="242424"/>
                </a:solidFill>
                <a:latin typeface="Arial"/>
                <a:ea typeface="Arial"/>
                <a:cs typeface="Arial"/>
              </a:defRPr>
            </a:lvl5pPr>
            <a:lvl6pPr>
              <a:buNone/>
              <a:defRPr sz="2175" b="1">
                <a:solidFill>
                  <a:srgbClr val="242424"/>
                </a:solidFill>
                <a:latin typeface="Arial"/>
                <a:ea typeface="Arial"/>
                <a:cs typeface="Arial"/>
              </a:defRPr>
            </a:lvl6pPr>
            <a:lvl7pPr>
              <a:buNone/>
              <a:defRPr sz="2175" b="1">
                <a:solidFill>
                  <a:srgbClr val="242424"/>
                </a:solidFill>
                <a:latin typeface="Arial"/>
                <a:ea typeface="Arial"/>
                <a:cs typeface="Arial"/>
              </a:defRPr>
            </a:lvl7pPr>
            <a:lvl8pPr>
              <a:buNone/>
              <a:defRPr sz="2175" b="1">
                <a:solidFill>
                  <a:srgbClr val="242424"/>
                </a:solidFill>
                <a:latin typeface="Arial"/>
                <a:ea typeface="Arial"/>
                <a:cs typeface="Arial"/>
              </a:defRPr>
            </a:lvl8pPr>
            <a:lvl9pPr>
              <a:buNone/>
              <a:defRPr sz="2175" b="1">
                <a:solidFill>
                  <a:srgbClr val="242424"/>
                </a:solidFill>
                <a:latin typeface="Arial"/>
                <a:ea typeface="Arial"/>
                <a:cs typeface="Arial"/>
              </a:defRPr>
            </a:lvl9pPr>
          </a:lstStyle>
          <a:p xmlns:a="http://schemas.openxmlformats.org/drawingml/2006/main">
            <a:pPr>
              <a:buNone/>
              <a:defRPr sz="2175" b="1">
                <a:solidFill>
                  <a:srgbClr val="242424"/>
                </a:solidFill>
                <a:latin typeface="Arial"/>
                <a:ea typeface="Arial"/>
                <a:cs typeface="Arial"/>
              </a:defRPr>
            </a:pPr>
            <a:r>
              <a:rPr sz="2250" b="1">
                <a:solidFill>
                  <a:srgbClr val="242424"/>
                </a:solidFill>
                <a:latin typeface="Arial"/>
                <a:ea typeface="Arial"/>
                <a:cs typeface="Arial"/>
              </a:rPr>
              <a:t>Measure and improve</a:t>
            </a:r>
          </a:p>
        </p:txBody>
      </p:sp>
      <p:sp>
        <p:nvSpPr>
          <p:cNvPr id="12" name="pilot-body-2">
            <a:extLst xmlns:a="http://schemas.openxmlformats.org/drawingml/2006/main">
              <a:ext uri="{FF2B5EF4-FFF2-40B4-BE49-F238E27FC236}">
                <a16:creationId xmlns:a16="http://schemas.microsoft.com/office/drawing/2014/main" id="{4E42BC08-B353-4DD6-A991-E10231031478}"/>
              </a:ext>
            </a:extLst>
          </p:cNvPr>
          <p:cNvSpPr>
            <a:spLocks xmlns:a="http://schemas.openxmlformats.org/drawingml/2006/main" noGrp="1"/>
          </p:cNvSpPr>
          <p:nvPr/>
        </p:nvSpPr>
        <p:spPr>
          <a:xfrm xmlns:a="http://schemas.openxmlformats.org/drawingml/2006/main">
            <a:off x="6381750" y="4429125"/>
            <a:ext cx="5143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0">
                <a:solidFill>
                  <a:srgbClr val="77716A"/>
                </a:solidFill>
                <a:latin typeface="Arial"/>
                <a:ea typeface="Arial"/>
                <a:cs typeface="Arial"/>
              </a:defRPr>
            </a:defPPr>
            <a:lvl1pPr>
              <a:buNone/>
              <a:defRPr sz="1800" b="0">
                <a:solidFill>
                  <a:srgbClr val="77716A"/>
                </a:solidFill>
                <a:latin typeface="Arial"/>
                <a:ea typeface="Arial"/>
                <a:cs typeface="Arial"/>
              </a:defRPr>
            </a:lvl1pPr>
            <a:lvl2pPr>
              <a:buNone/>
              <a:defRPr sz="1800" b="0">
                <a:solidFill>
                  <a:srgbClr val="77716A"/>
                </a:solidFill>
                <a:latin typeface="Arial"/>
                <a:ea typeface="Arial"/>
                <a:cs typeface="Arial"/>
              </a:defRPr>
            </a:lvl2pPr>
            <a:lvl3pPr>
              <a:buNone/>
              <a:defRPr sz="1800" b="0">
                <a:solidFill>
                  <a:srgbClr val="77716A"/>
                </a:solidFill>
                <a:latin typeface="Arial"/>
                <a:ea typeface="Arial"/>
                <a:cs typeface="Arial"/>
              </a:defRPr>
            </a:lvl3pPr>
            <a:lvl4pPr>
              <a:buNone/>
              <a:defRPr sz="1800" b="0">
                <a:solidFill>
                  <a:srgbClr val="77716A"/>
                </a:solidFill>
                <a:latin typeface="Arial"/>
                <a:ea typeface="Arial"/>
                <a:cs typeface="Arial"/>
              </a:defRPr>
            </a:lvl4pPr>
            <a:lvl5pPr>
              <a:buNone/>
              <a:defRPr sz="1800" b="0">
                <a:solidFill>
                  <a:srgbClr val="77716A"/>
                </a:solidFill>
                <a:latin typeface="Arial"/>
                <a:ea typeface="Arial"/>
                <a:cs typeface="Arial"/>
              </a:defRPr>
            </a:lvl5pPr>
            <a:lvl6pPr>
              <a:buNone/>
              <a:defRPr sz="1800" b="0">
                <a:solidFill>
                  <a:srgbClr val="77716A"/>
                </a:solidFill>
                <a:latin typeface="Arial"/>
                <a:ea typeface="Arial"/>
                <a:cs typeface="Arial"/>
              </a:defRPr>
            </a:lvl6pPr>
            <a:lvl7pPr>
              <a:buNone/>
              <a:defRPr sz="1800" b="0">
                <a:solidFill>
                  <a:srgbClr val="77716A"/>
                </a:solidFill>
                <a:latin typeface="Arial"/>
                <a:ea typeface="Arial"/>
                <a:cs typeface="Arial"/>
              </a:defRPr>
            </a:lvl7pPr>
            <a:lvl8pPr>
              <a:buNone/>
              <a:defRPr sz="1800" b="0">
                <a:solidFill>
                  <a:srgbClr val="77716A"/>
                </a:solidFill>
                <a:latin typeface="Arial"/>
                <a:ea typeface="Arial"/>
                <a:cs typeface="Arial"/>
              </a:defRPr>
            </a:lvl8pPr>
            <a:lvl9pPr>
              <a:buNone/>
              <a:defRPr sz="1800" b="0">
                <a:solidFill>
                  <a:srgbClr val="77716A"/>
                </a:solidFill>
                <a:latin typeface="Arial"/>
                <a:ea typeface="Arial"/>
                <a:cs typeface="Arial"/>
              </a:defRPr>
            </a:lvl9pPr>
          </a:lstStyle>
          <a:p xmlns:a="http://schemas.openxmlformats.org/drawingml/2006/main">
            <a:pPr>
              <a:buNone/>
              <a:defRPr sz="1800" b="0">
                <a:solidFill>
                  <a:srgbClr val="77716A"/>
                </a:solidFill>
                <a:latin typeface="Arial"/>
                <a:ea typeface="Arial"/>
                <a:cs typeface="Arial"/>
              </a:defRPr>
            </a:pPr>
            <a:r>
              <a:rPr sz="1875" b="0">
                <a:solidFill>
                  <a:srgbClr val="77716A"/>
                </a:solidFill>
                <a:latin typeface="Arial"/>
                <a:ea typeface="Arial"/>
                <a:cs typeface="Arial"/>
              </a:rPr>
              <a:t>Review labor, purchasing, waste, service speed and contribution against agreed goals.</a:t>
            </a:r>
          </a:p>
        </p:txBody>
      </p:sp>
      <p:sp>
        <p:nvSpPr>
          <p:cNvPr id="14" name="">
            <a:extLst xmlns:a="http://schemas.openxmlformats.org/drawingml/2006/main">
              <a:ext uri="{FF2B5EF4-FFF2-40B4-BE49-F238E27FC236}">
                <a16:creationId xmlns:a16="http://schemas.microsoft.com/office/drawing/2014/main" id="{5387C710-5BA7-436C-8CB4-E10E65912A45}"/>
              </a:ext>
            </a:extLst>
          </p:cNvPr>
          <p:cNvSpPr>
            <a:spLocks xmlns:a="http://schemas.openxmlformats.org/drawingml/2006/main" noGrp="1"/>
          </p:cNvSpPr>
          <p:nvPr/>
        </p:nvSpPr>
        <p:spPr>
          <a:xfrm xmlns:a="http://schemas.openxmlformats.org/drawingml/2006/main">
            <a:off x="619125" y="5905500"/>
            <a:ext cx="1085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575" b="0">
                <a:solidFill>
                  <a:srgbClr val="EB0453"/>
                </a:solidFill>
                <a:latin typeface="Arial"/>
                <a:ea typeface="Arial"/>
                <a:cs typeface="Arial"/>
              </a:defRPr>
            </a:defPPr>
            <a:lvl1pPr>
              <a:buNone/>
              <a:defRPr sz="1575" b="0">
                <a:solidFill>
                  <a:srgbClr val="EB0453"/>
                </a:solidFill>
                <a:latin typeface="Arial"/>
                <a:ea typeface="Arial"/>
                <a:cs typeface="Arial"/>
              </a:defRPr>
            </a:lvl1pPr>
            <a:lvl2pPr>
              <a:buNone/>
              <a:defRPr sz="1575" b="0">
                <a:solidFill>
                  <a:srgbClr val="EB0453"/>
                </a:solidFill>
                <a:latin typeface="Arial"/>
                <a:ea typeface="Arial"/>
                <a:cs typeface="Arial"/>
              </a:defRPr>
            </a:lvl2pPr>
            <a:lvl3pPr>
              <a:buNone/>
              <a:defRPr sz="1575" b="0">
                <a:solidFill>
                  <a:srgbClr val="EB0453"/>
                </a:solidFill>
                <a:latin typeface="Arial"/>
                <a:ea typeface="Arial"/>
                <a:cs typeface="Arial"/>
              </a:defRPr>
            </a:lvl3pPr>
            <a:lvl4pPr>
              <a:buNone/>
              <a:defRPr sz="1575" b="0">
                <a:solidFill>
                  <a:srgbClr val="EB0453"/>
                </a:solidFill>
                <a:latin typeface="Arial"/>
                <a:ea typeface="Arial"/>
                <a:cs typeface="Arial"/>
              </a:defRPr>
            </a:lvl4pPr>
            <a:lvl5pPr>
              <a:buNone/>
              <a:defRPr sz="1575" b="0">
                <a:solidFill>
                  <a:srgbClr val="EB0453"/>
                </a:solidFill>
                <a:latin typeface="Arial"/>
                <a:ea typeface="Arial"/>
                <a:cs typeface="Arial"/>
              </a:defRPr>
            </a:lvl5pPr>
            <a:lvl6pPr>
              <a:buNone/>
              <a:defRPr sz="1575" b="0">
                <a:solidFill>
                  <a:srgbClr val="EB0453"/>
                </a:solidFill>
                <a:latin typeface="Arial"/>
                <a:ea typeface="Arial"/>
                <a:cs typeface="Arial"/>
              </a:defRPr>
            </a:lvl6pPr>
            <a:lvl7pPr>
              <a:buNone/>
              <a:defRPr sz="1575" b="0">
                <a:solidFill>
                  <a:srgbClr val="EB0453"/>
                </a:solidFill>
                <a:latin typeface="Arial"/>
                <a:ea typeface="Arial"/>
                <a:cs typeface="Arial"/>
              </a:defRPr>
            </a:lvl7pPr>
            <a:lvl8pPr>
              <a:buNone/>
              <a:defRPr sz="1575" b="0">
                <a:solidFill>
                  <a:srgbClr val="EB0453"/>
                </a:solidFill>
                <a:latin typeface="Arial"/>
                <a:ea typeface="Arial"/>
                <a:cs typeface="Arial"/>
              </a:defRPr>
            </a:lvl8pPr>
            <a:lvl9pPr>
              <a:buNone/>
              <a:defRPr sz="1575" b="0">
                <a:solidFill>
                  <a:srgbClr val="EB0453"/>
                </a:solidFill>
                <a:latin typeface="Arial"/>
                <a:ea typeface="Arial"/>
                <a:cs typeface="Arial"/>
              </a:defRPr>
            </a:lvl9pPr>
          </a:lstStyle>
          <a:p xmlns:a="http://schemas.openxmlformats.org/drawingml/2006/main">
            <a:pPr>
              <a:buNone/>
              <a:defRPr sz="1575" b="0">
                <a:solidFill>
                  <a:srgbClr val="EB0453"/>
                </a:solidFill>
                <a:latin typeface="Arial"/>
                <a:ea typeface="Arial"/>
                <a:cs typeface="Arial"/>
              </a:defRPr>
            </a:pPr>
            <a:r>
              <a:rPr sz="1575" b="0">
                <a:solidFill>
                  <a:srgbClr val="EB0453"/>
                </a:solidFill>
                <a:latin typeface="Arial"/>
                <a:ea typeface="Arial"/>
                <a:cs typeface="Arial"/>
              </a:rPr>
              <a:t>Festival program management, tailored to the event and its operating responsibilities</a:t>
            </a:r>
          </a:p>
        </p:txBody>
      </p:sp>
    </p:spTree>
    <p:extLst>
      <p:ext uri="{BB962C8B-B14F-4D97-AF65-F5344CB8AC3E}">
        <p14:creationId xmlns:p14="http://schemas.microsoft.com/office/powerpoint/2010/main" val="1556222245"/>
      </p:ext>
    </p:extLst>
  </p:cSld>
</p:sld>
</file>

<file path=ppt/slides/slide7.xml><?xml version="1.0" encoding="utf-8"?>
<p:sld xmlns:p="http://schemas.openxmlformats.org/presentationml/2006/main">
  <p:cSld>
    <p:bg>
      <p:bgPr>
        <a:solidFill xmlns:a="http://schemas.openxmlformats.org/drawingml/2006/main">
          <a:srgbClr val="F8F5EE"/>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136E4D5B-286F-4AFD-BE77-D083BF65695B}"/>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242424"/>
                </a:solidFill>
                <a:latin typeface="Arial"/>
                <a:ea typeface="Arial"/>
                <a:cs typeface="Arial"/>
              </a:defRPr>
            </a:defPPr>
            <a:lvl1pPr>
              <a:buNone/>
              <a:defRPr sz="1125" b="1">
                <a:solidFill>
                  <a:srgbClr val="242424"/>
                </a:solidFill>
                <a:latin typeface="Arial"/>
                <a:ea typeface="Arial"/>
                <a:cs typeface="Arial"/>
              </a:defRPr>
            </a:lvl1pPr>
            <a:lvl2pPr>
              <a:buNone/>
              <a:defRPr sz="1125" b="1">
                <a:solidFill>
                  <a:srgbClr val="242424"/>
                </a:solidFill>
                <a:latin typeface="Arial"/>
                <a:ea typeface="Arial"/>
                <a:cs typeface="Arial"/>
              </a:defRPr>
            </a:lvl2pPr>
            <a:lvl3pPr>
              <a:buNone/>
              <a:defRPr sz="1125" b="1">
                <a:solidFill>
                  <a:srgbClr val="242424"/>
                </a:solidFill>
                <a:latin typeface="Arial"/>
                <a:ea typeface="Arial"/>
                <a:cs typeface="Arial"/>
              </a:defRPr>
            </a:lvl3pPr>
            <a:lvl4pPr>
              <a:buNone/>
              <a:defRPr sz="1125" b="1">
                <a:solidFill>
                  <a:srgbClr val="242424"/>
                </a:solidFill>
                <a:latin typeface="Arial"/>
                <a:ea typeface="Arial"/>
                <a:cs typeface="Arial"/>
              </a:defRPr>
            </a:lvl4pPr>
            <a:lvl5pPr>
              <a:buNone/>
              <a:defRPr sz="1125" b="1">
                <a:solidFill>
                  <a:srgbClr val="242424"/>
                </a:solidFill>
                <a:latin typeface="Arial"/>
                <a:ea typeface="Arial"/>
                <a:cs typeface="Arial"/>
              </a:defRPr>
            </a:lvl5pPr>
            <a:lvl6pPr>
              <a:buNone/>
              <a:defRPr sz="1125" b="1">
                <a:solidFill>
                  <a:srgbClr val="242424"/>
                </a:solidFill>
                <a:latin typeface="Arial"/>
                <a:ea typeface="Arial"/>
                <a:cs typeface="Arial"/>
              </a:defRPr>
            </a:lvl6pPr>
            <a:lvl7pPr>
              <a:buNone/>
              <a:defRPr sz="1125" b="1">
                <a:solidFill>
                  <a:srgbClr val="242424"/>
                </a:solidFill>
                <a:latin typeface="Arial"/>
                <a:ea typeface="Arial"/>
                <a:cs typeface="Arial"/>
              </a:defRPr>
            </a:lvl7pPr>
            <a:lvl8pPr>
              <a:buNone/>
              <a:defRPr sz="1125" b="1">
                <a:solidFill>
                  <a:srgbClr val="242424"/>
                </a:solidFill>
                <a:latin typeface="Arial"/>
                <a:ea typeface="Arial"/>
                <a:cs typeface="Arial"/>
              </a:defRPr>
            </a:lvl8pPr>
            <a:lvl9pPr>
              <a:buNone/>
              <a:defRPr sz="1125" b="1">
                <a:solidFill>
                  <a:srgbClr val="242424"/>
                </a:solidFill>
                <a:latin typeface="Arial"/>
                <a:ea typeface="Arial"/>
                <a:cs typeface="Arial"/>
              </a:defRPr>
            </a:lvl9pPr>
          </a:lstStyle>
          <a:p xmlns:a="http://schemas.openxmlformats.org/drawingml/2006/main">
            <a:pPr>
              <a:buNone/>
              <a:defRPr sz="1125" b="1">
                <a:solidFill>
                  <a:srgbClr val="242424"/>
                </a:solidFill>
                <a:latin typeface="Arial"/>
                <a:ea typeface="Arial"/>
                <a:cs typeface="Arial"/>
              </a:defRPr>
            </a:pPr>
            <a:r>
              <a:rPr sz="1125" b="1">
                <a:solidFill>
                  <a:srgbClr val="242424"/>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D66E4941-B7DC-4509-BF02-20F97034F962}"/>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242424"/>
                </a:solidFill>
                <a:latin typeface="Arial"/>
                <a:ea typeface="Arial"/>
                <a:cs typeface="Arial"/>
              </a:defRPr>
            </a:defPPr>
            <a:lvl1pPr>
              <a:buNone/>
              <a:defRPr sz="1125" b="0">
                <a:solidFill>
                  <a:srgbClr val="242424"/>
                </a:solidFill>
                <a:latin typeface="Arial"/>
                <a:ea typeface="Arial"/>
                <a:cs typeface="Arial"/>
              </a:defRPr>
            </a:lvl1pPr>
            <a:lvl2pPr>
              <a:buNone/>
              <a:defRPr sz="1125" b="0">
                <a:solidFill>
                  <a:srgbClr val="242424"/>
                </a:solidFill>
                <a:latin typeface="Arial"/>
                <a:ea typeface="Arial"/>
                <a:cs typeface="Arial"/>
              </a:defRPr>
            </a:lvl2pPr>
            <a:lvl3pPr>
              <a:buNone/>
              <a:defRPr sz="1125" b="0">
                <a:solidFill>
                  <a:srgbClr val="242424"/>
                </a:solidFill>
                <a:latin typeface="Arial"/>
                <a:ea typeface="Arial"/>
                <a:cs typeface="Arial"/>
              </a:defRPr>
            </a:lvl3pPr>
            <a:lvl4pPr>
              <a:buNone/>
              <a:defRPr sz="1125" b="0">
                <a:solidFill>
                  <a:srgbClr val="242424"/>
                </a:solidFill>
                <a:latin typeface="Arial"/>
                <a:ea typeface="Arial"/>
                <a:cs typeface="Arial"/>
              </a:defRPr>
            </a:lvl4pPr>
            <a:lvl5pPr>
              <a:buNone/>
              <a:defRPr sz="1125" b="0">
                <a:solidFill>
                  <a:srgbClr val="242424"/>
                </a:solidFill>
                <a:latin typeface="Arial"/>
                <a:ea typeface="Arial"/>
                <a:cs typeface="Arial"/>
              </a:defRPr>
            </a:lvl5pPr>
            <a:lvl6pPr>
              <a:buNone/>
              <a:defRPr sz="1125" b="0">
                <a:solidFill>
                  <a:srgbClr val="242424"/>
                </a:solidFill>
                <a:latin typeface="Arial"/>
                <a:ea typeface="Arial"/>
                <a:cs typeface="Arial"/>
              </a:defRPr>
            </a:lvl6pPr>
            <a:lvl7pPr>
              <a:buNone/>
              <a:defRPr sz="1125" b="0">
                <a:solidFill>
                  <a:srgbClr val="242424"/>
                </a:solidFill>
                <a:latin typeface="Arial"/>
                <a:ea typeface="Arial"/>
                <a:cs typeface="Arial"/>
              </a:defRPr>
            </a:lvl7pPr>
            <a:lvl8pPr>
              <a:buNone/>
              <a:defRPr sz="1125" b="0">
                <a:solidFill>
                  <a:srgbClr val="242424"/>
                </a:solidFill>
                <a:latin typeface="Arial"/>
                <a:ea typeface="Arial"/>
                <a:cs typeface="Arial"/>
              </a:defRPr>
            </a:lvl8pPr>
            <a:lvl9pPr>
              <a:buNone/>
              <a:defRPr sz="1125" b="0">
                <a:solidFill>
                  <a:srgbClr val="242424"/>
                </a:solidFill>
                <a:latin typeface="Arial"/>
                <a:ea typeface="Arial"/>
                <a:cs typeface="Arial"/>
              </a:defRPr>
            </a:lvl9pPr>
          </a:lstStyle>
          <a:p xmlns:a="http://schemas.openxmlformats.org/drawingml/2006/main">
            <a:pPr>
              <a:buNone/>
              <a:defRPr sz="1125" b="0">
                <a:solidFill>
                  <a:srgbClr val="242424"/>
                </a:solidFill>
                <a:latin typeface="Arial"/>
                <a:ea typeface="Arial"/>
                <a:cs typeface="Arial"/>
              </a:defRPr>
            </a:pPr>
            <a:r>
              <a:rPr sz="1125" b="0">
                <a:solidFill>
                  <a:srgbClr val="242424"/>
                </a:solidFill>
                <a:latin typeface="Arial"/>
                <a:ea typeface="Arial"/>
                <a:cs typeface="Arial"/>
              </a:rPr>
              <a:t>07</a:t>
            </a:r>
          </a:p>
        </p:txBody>
      </p:sp>
      <p:sp>
        <p:nvSpPr>
          <p:cNvPr id="3" name="title">
            <a:extLst xmlns:a="http://schemas.openxmlformats.org/drawingml/2006/main">
              <a:ext uri="{FF2B5EF4-FFF2-40B4-BE49-F238E27FC236}">
                <a16:creationId xmlns:a16="http://schemas.microsoft.com/office/drawing/2014/main" id="{48CE07B8-9CDF-4210-931F-4EDFD7C87F63}"/>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242424"/>
                </a:solidFill>
                <a:latin typeface="Arial"/>
                <a:ea typeface="Arial"/>
                <a:cs typeface="Arial"/>
              </a:defRPr>
            </a:defPPr>
            <a:lvl1pPr>
              <a:buNone/>
              <a:defRPr sz="3450" b="1">
                <a:solidFill>
                  <a:srgbClr val="242424"/>
                </a:solidFill>
                <a:latin typeface="Arial"/>
                <a:ea typeface="Arial"/>
                <a:cs typeface="Arial"/>
              </a:defRPr>
            </a:lvl1pPr>
            <a:lvl2pPr>
              <a:buNone/>
              <a:defRPr sz="3450" b="1">
                <a:solidFill>
                  <a:srgbClr val="242424"/>
                </a:solidFill>
                <a:latin typeface="Arial"/>
                <a:ea typeface="Arial"/>
                <a:cs typeface="Arial"/>
              </a:defRPr>
            </a:lvl2pPr>
            <a:lvl3pPr>
              <a:buNone/>
              <a:defRPr sz="3450" b="1">
                <a:solidFill>
                  <a:srgbClr val="242424"/>
                </a:solidFill>
                <a:latin typeface="Arial"/>
                <a:ea typeface="Arial"/>
                <a:cs typeface="Arial"/>
              </a:defRPr>
            </a:lvl3pPr>
            <a:lvl4pPr>
              <a:buNone/>
              <a:defRPr sz="3450" b="1">
                <a:solidFill>
                  <a:srgbClr val="242424"/>
                </a:solidFill>
                <a:latin typeface="Arial"/>
                <a:ea typeface="Arial"/>
                <a:cs typeface="Arial"/>
              </a:defRPr>
            </a:lvl4pPr>
            <a:lvl5pPr>
              <a:buNone/>
              <a:defRPr sz="3450" b="1">
                <a:solidFill>
                  <a:srgbClr val="242424"/>
                </a:solidFill>
                <a:latin typeface="Arial"/>
                <a:ea typeface="Arial"/>
                <a:cs typeface="Arial"/>
              </a:defRPr>
            </a:lvl5pPr>
            <a:lvl6pPr>
              <a:buNone/>
              <a:defRPr sz="3450" b="1">
                <a:solidFill>
                  <a:srgbClr val="242424"/>
                </a:solidFill>
                <a:latin typeface="Arial"/>
                <a:ea typeface="Arial"/>
                <a:cs typeface="Arial"/>
              </a:defRPr>
            </a:lvl6pPr>
            <a:lvl7pPr>
              <a:buNone/>
              <a:defRPr sz="3450" b="1">
                <a:solidFill>
                  <a:srgbClr val="242424"/>
                </a:solidFill>
                <a:latin typeface="Arial"/>
                <a:ea typeface="Arial"/>
                <a:cs typeface="Arial"/>
              </a:defRPr>
            </a:lvl7pPr>
            <a:lvl8pPr>
              <a:buNone/>
              <a:defRPr sz="3450" b="1">
                <a:solidFill>
                  <a:srgbClr val="242424"/>
                </a:solidFill>
                <a:latin typeface="Arial"/>
                <a:ea typeface="Arial"/>
                <a:cs typeface="Arial"/>
              </a:defRPr>
            </a:lvl8pPr>
            <a:lvl9pPr>
              <a:buNone/>
              <a:defRPr sz="3450" b="1">
                <a:solidFill>
                  <a:srgbClr val="242424"/>
                </a:solidFill>
                <a:latin typeface="Arial"/>
                <a:ea typeface="Arial"/>
                <a:cs typeface="Arial"/>
              </a:defRPr>
            </a:lvl9pPr>
          </a:lstStyle>
          <a:p xmlns:a="http://schemas.openxmlformats.org/drawingml/2006/main">
            <a:pPr>
              <a:buNone/>
              <a:defRPr sz="3450" b="1">
                <a:solidFill>
                  <a:srgbClr val="242424"/>
                </a:solidFill>
                <a:latin typeface="Arial"/>
                <a:ea typeface="Arial"/>
                <a:cs typeface="Arial"/>
              </a:defRPr>
            </a:pPr>
            <a:r>
              <a:rPr sz="3450" b="1">
                <a:solidFill>
                  <a:srgbClr val="242424"/>
                </a:solidFill>
                <a:latin typeface="Arial"/>
                <a:ea typeface="Arial"/>
                <a:cs typeface="Arial"/>
              </a:rPr>
              <a:t>Three clients. A clear starting point.</a:t>
            </a:r>
          </a:p>
        </p:txBody>
      </p:sp>
      <p:sp>
        <p:nvSpPr>
          <p:cNvPr id="4" name="brand-heading">
            <a:extLst xmlns:a="http://schemas.openxmlformats.org/drawingml/2006/main">
              <a:ext uri="{FF2B5EF4-FFF2-40B4-BE49-F238E27FC236}">
                <a16:creationId xmlns:a16="http://schemas.microsoft.com/office/drawing/2014/main" id="{B244C64B-168A-45DF-BE67-11B21948C484}"/>
              </a:ext>
            </a:extLst>
          </p:cNvPr>
          <p:cNvSpPr>
            <a:spLocks xmlns:a="http://schemas.openxmlformats.org/drawingml/2006/main" noGrp="1"/>
          </p:cNvSpPr>
          <p:nvPr/>
        </p:nvSpPr>
        <p:spPr>
          <a:xfrm xmlns:a="http://schemas.openxmlformats.org/drawingml/2006/main">
            <a:off x="619125" y="2381250"/>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1">
                <a:solidFill>
                  <a:srgbClr val="242424"/>
                </a:solidFill>
                <a:latin typeface="Arial"/>
                <a:ea typeface="Arial"/>
                <a:cs typeface="Arial"/>
              </a:defRPr>
            </a:defPPr>
            <a:lvl1pPr>
              <a:buNone/>
              <a:defRPr sz="2850" b="1">
                <a:solidFill>
                  <a:srgbClr val="242424"/>
                </a:solidFill>
                <a:latin typeface="Arial"/>
                <a:ea typeface="Arial"/>
                <a:cs typeface="Arial"/>
              </a:defRPr>
            </a:lvl1pPr>
            <a:lvl2pPr>
              <a:buNone/>
              <a:defRPr sz="2850" b="1">
                <a:solidFill>
                  <a:srgbClr val="242424"/>
                </a:solidFill>
                <a:latin typeface="Arial"/>
                <a:ea typeface="Arial"/>
                <a:cs typeface="Arial"/>
              </a:defRPr>
            </a:lvl2pPr>
            <a:lvl3pPr>
              <a:buNone/>
              <a:defRPr sz="2850" b="1">
                <a:solidFill>
                  <a:srgbClr val="242424"/>
                </a:solidFill>
                <a:latin typeface="Arial"/>
                <a:ea typeface="Arial"/>
                <a:cs typeface="Arial"/>
              </a:defRPr>
            </a:lvl3pPr>
            <a:lvl4pPr>
              <a:buNone/>
              <a:defRPr sz="2850" b="1">
                <a:solidFill>
                  <a:srgbClr val="242424"/>
                </a:solidFill>
                <a:latin typeface="Arial"/>
                <a:ea typeface="Arial"/>
                <a:cs typeface="Arial"/>
              </a:defRPr>
            </a:lvl4pPr>
            <a:lvl5pPr>
              <a:buNone/>
              <a:defRPr sz="2850" b="1">
                <a:solidFill>
                  <a:srgbClr val="242424"/>
                </a:solidFill>
                <a:latin typeface="Arial"/>
                <a:ea typeface="Arial"/>
                <a:cs typeface="Arial"/>
              </a:defRPr>
            </a:lvl5pPr>
            <a:lvl6pPr>
              <a:buNone/>
              <a:defRPr sz="2850" b="1">
                <a:solidFill>
                  <a:srgbClr val="242424"/>
                </a:solidFill>
                <a:latin typeface="Arial"/>
                <a:ea typeface="Arial"/>
                <a:cs typeface="Arial"/>
              </a:defRPr>
            </a:lvl6pPr>
            <a:lvl7pPr>
              <a:buNone/>
              <a:defRPr sz="2850" b="1">
                <a:solidFill>
                  <a:srgbClr val="242424"/>
                </a:solidFill>
                <a:latin typeface="Arial"/>
                <a:ea typeface="Arial"/>
                <a:cs typeface="Arial"/>
              </a:defRPr>
            </a:lvl7pPr>
            <a:lvl8pPr>
              <a:buNone/>
              <a:defRPr sz="2850" b="1">
                <a:solidFill>
                  <a:srgbClr val="242424"/>
                </a:solidFill>
                <a:latin typeface="Arial"/>
                <a:ea typeface="Arial"/>
                <a:cs typeface="Arial"/>
              </a:defRPr>
            </a:lvl8pPr>
            <a:lvl9pPr>
              <a:buNone/>
              <a:defRPr sz="2850" b="1">
                <a:solidFill>
                  <a:srgbClr val="242424"/>
                </a:solidFill>
                <a:latin typeface="Arial"/>
                <a:ea typeface="Arial"/>
                <a:cs typeface="Arial"/>
              </a:defRPr>
            </a:lvl9pPr>
          </a:lstStyle>
          <a:p xmlns:a="http://schemas.openxmlformats.org/drawingml/2006/main">
            <a:pPr>
              <a:buNone/>
              <a:defRPr sz="2850" b="1">
                <a:solidFill>
                  <a:srgbClr val="242424"/>
                </a:solidFill>
                <a:latin typeface="Arial"/>
                <a:ea typeface="Arial"/>
                <a:cs typeface="Arial"/>
              </a:defRPr>
            </a:pPr>
            <a:r>
              <a:rPr sz="2325" b="1">
                <a:solidFill>
                  <a:srgbClr val="242424"/>
                </a:solidFill>
                <a:latin typeface="Arial"/>
                <a:ea typeface="Arial"/>
                <a:cs typeface="Arial"/>
              </a:rPr>
              <a:t>For brands</a:t>
            </a:r>
          </a:p>
        </p:txBody>
      </p:sp>
      <p:sp>
        <p:nvSpPr>
          <p:cNvPr id="5" name="brand-path">
            <a:extLst xmlns:a="http://schemas.openxmlformats.org/drawingml/2006/main">
              <a:ext uri="{FF2B5EF4-FFF2-40B4-BE49-F238E27FC236}">
                <a16:creationId xmlns:a16="http://schemas.microsoft.com/office/drawing/2014/main" id="{D47DEB21-6E38-4600-B624-8A2AB46C20CF}"/>
              </a:ext>
            </a:extLst>
          </p:cNvPr>
          <p:cNvSpPr>
            <a:spLocks xmlns:a="http://schemas.openxmlformats.org/drawingml/2006/main" noGrp="1"/>
          </p:cNvSpPr>
          <p:nvPr/>
        </p:nvSpPr>
        <p:spPr>
          <a:xfrm xmlns:a="http://schemas.openxmlformats.org/drawingml/2006/main">
            <a:off x="619125" y="3190875"/>
            <a:ext cx="3238500"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77716A"/>
                </a:solidFill>
                <a:latin typeface="Arial"/>
                <a:ea typeface="Arial"/>
                <a:cs typeface="Arial"/>
              </a:defRPr>
            </a:defPPr>
            <a:lvl1pPr>
              <a:buNone/>
              <a:defRPr sz="2025" b="0">
                <a:solidFill>
                  <a:srgbClr val="77716A"/>
                </a:solidFill>
                <a:latin typeface="Arial"/>
                <a:ea typeface="Arial"/>
                <a:cs typeface="Arial"/>
              </a:defRPr>
            </a:lvl1pPr>
            <a:lvl2pPr>
              <a:buNone/>
              <a:defRPr sz="2025" b="0">
                <a:solidFill>
                  <a:srgbClr val="77716A"/>
                </a:solidFill>
                <a:latin typeface="Arial"/>
                <a:ea typeface="Arial"/>
                <a:cs typeface="Arial"/>
              </a:defRPr>
            </a:lvl2pPr>
            <a:lvl3pPr>
              <a:buNone/>
              <a:defRPr sz="2025" b="0">
                <a:solidFill>
                  <a:srgbClr val="77716A"/>
                </a:solidFill>
                <a:latin typeface="Arial"/>
                <a:ea typeface="Arial"/>
                <a:cs typeface="Arial"/>
              </a:defRPr>
            </a:lvl3pPr>
            <a:lvl4pPr>
              <a:buNone/>
              <a:defRPr sz="2025" b="0">
                <a:solidFill>
                  <a:srgbClr val="77716A"/>
                </a:solidFill>
                <a:latin typeface="Arial"/>
                <a:ea typeface="Arial"/>
                <a:cs typeface="Arial"/>
              </a:defRPr>
            </a:lvl4pPr>
            <a:lvl5pPr>
              <a:buNone/>
              <a:defRPr sz="2025" b="0">
                <a:solidFill>
                  <a:srgbClr val="77716A"/>
                </a:solidFill>
                <a:latin typeface="Arial"/>
                <a:ea typeface="Arial"/>
                <a:cs typeface="Arial"/>
              </a:defRPr>
            </a:lvl5pPr>
            <a:lvl6pPr>
              <a:buNone/>
              <a:defRPr sz="2025" b="0">
                <a:solidFill>
                  <a:srgbClr val="77716A"/>
                </a:solidFill>
                <a:latin typeface="Arial"/>
                <a:ea typeface="Arial"/>
                <a:cs typeface="Arial"/>
              </a:defRPr>
            </a:lvl6pPr>
            <a:lvl7pPr>
              <a:buNone/>
              <a:defRPr sz="2025" b="0">
                <a:solidFill>
                  <a:srgbClr val="77716A"/>
                </a:solidFill>
                <a:latin typeface="Arial"/>
                <a:ea typeface="Arial"/>
                <a:cs typeface="Arial"/>
              </a:defRPr>
            </a:lvl7pPr>
            <a:lvl8pPr>
              <a:buNone/>
              <a:defRPr sz="2025" b="0">
                <a:solidFill>
                  <a:srgbClr val="77716A"/>
                </a:solidFill>
                <a:latin typeface="Arial"/>
                <a:ea typeface="Arial"/>
                <a:cs typeface="Arial"/>
              </a:defRPr>
            </a:lvl8pPr>
            <a:lvl9pPr>
              <a:buNone/>
              <a:defRPr sz="2025" b="0">
                <a:solidFill>
                  <a:srgbClr val="77716A"/>
                </a:solidFill>
                <a:latin typeface="Arial"/>
                <a:ea typeface="Arial"/>
                <a:cs typeface="Arial"/>
              </a:defRPr>
            </a:lvl9pPr>
          </a:lstStyle>
          <a:p xmlns:a="http://schemas.openxmlformats.org/drawingml/2006/main">
            <a:pPr>
              <a:buNone/>
              <a:defRPr sz="2025" b="0">
                <a:solidFill>
                  <a:srgbClr val="77716A"/>
                </a:solidFill>
                <a:latin typeface="Arial"/>
                <a:ea typeface="Arial"/>
                <a:cs typeface="Arial"/>
              </a:defRPr>
            </a:pPr>
            <a:r>
              <a:rPr sz="1950" b="0">
                <a:solidFill>
                  <a:srgbClr val="77716A"/>
                </a:solidFill>
                <a:latin typeface="Arial"/>
                <a:ea typeface="Arial"/>
                <a:cs typeface="Arial"/>
              </a:rPr>
              <a:t>Introduce your product through an activation.</a:t>
            </a:r>
          </a:p>
          <a:p xmlns:a="http://schemas.openxmlformats.org/drawingml/2006/main"/>
          <a:p xmlns:a="http://schemas.openxmlformats.org/drawingml/2006/main">
            <a:pPr>
              <a:buNone/>
              <a:defRPr sz="2025" b="0">
                <a:solidFill>
                  <a:srgbClr val="77716A"/>
                </a:solidFill>
                <a:latin typeface="Arial"/>
                <a:ea typeface="Arial"/>
                <a:cs typeface="Arial"/>
              </a:defRPr>
            </a:pPr>
            <a:r>
              <a:rPr sz="1950" b="0">
                <a:solidFill>
                  <a:srgbClr val="77716A"/>
                </a:solidFill>
                <a:latin typeface="Arial"/>
                <a:ea typeface="Arial"/>
                <a:cs typeface="Arial"/>
              </a:rPr>
              <a:t>Develop distribution in the right channels.</a:t>
            </a:r>
          </a:p>
        </p:txBody>
      </p:sp>
      <p:sp>
        <p:nvSpPr>
          <p:cNvPr id="6" name="venue-heading">
            <a:extLst xmlns:a="http://schemas.openxmlformats.org/drawingml/2006/main">
              <a:ext uri="{FF2B5EF4-FFF2-40B4-BE49-F238E27FC236}">
                <a16:creationId xmlns:a16="http://schemas.microsoft.com/office/drawing/2014/main" id="{905F9B6C-29DC-4950-A9A1-852EAB293D26}"/>
              </a:ext>
            </a:extLst>
          </p:cNvPr>
          <p:cNvSpPr>
            <a:spLocks xmlns:a="http://schemas.openxmlformats.org/drawingml/2006/main" noGrp="1"/>
          </p:cNvSpPr>
          <p:nvPr/>
        </p:nvSpPr>
        <p:spPr>
          <a:xfrm xmlns:a="http://schemas.openxmlformats.org/drawingml/2006/main">
            <a:off x="4381500" y="2381250"/>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325" b="1">
                <a:solidFill>
                  <a:srgbClr val="242424"/>
                </a:solidFill>
                <a:latin typeface="Arial"/>
                <a:ea typeface="Arial"/>
                <a:cs typeface="Arial"/>
              </a:defRPr>
            </a:defPPr>
            <a:lvl1pPr>
              <a:buNone/>
              <a:defRPr sz="2625" b="1">
                <a:solidFill>
                  <a:srgbClr val="242424"/>
                </a:solidFill>
                <a:latin typeface="Arial"/>
                <a:ea typeface="Arial"/>
                <a:cs typeface="Arial"/>
              </a:defRPr>
            </a:lvl1pPr>
            <a:lvl2pPr>
              <a:buNone/>
              <a:defRPr sz="2625" b="1">
                <a:solidFill>
                  <a:srgbClr val="242424"/>
                </a:solidFill>
                <a:latin typeface="Arial"/>
                <a:ea typeface="Arial"/>
                <a:cs typeface="Arial"/>
              </a:defRPr>
            </a:lvl2pPr>
            <a:lvl3pPr>
              <a:buNone/>
              <a:defRPr sz="2625" b="1">
                <a:solidFill>
                  <a:srgbClr val="242424"/>
                </a:solidFill>
                <a:latin typeface="Arial"/>
                <a:ea typeface="Arial"/>
                <a:cs typeface="Arial"/>
              </a:defRPr>
            </a:lvl3pPr>
            <a:lvl4pPr>
              <a:buNone/>
              <a:defRPr sz="2625" b="1">
                <a:solidFill>
                  <a:srgbClr val="242424"/>
                </a:solidFill>
                <a:latin typeface="Arial"/>
                <a:ea typeface="Arial"/>
                <a:cs typeface="Arial"/>
              </a:defRPr>
            </a:lvl4pPr>
            <a:lvl5pPr>
              <a:buNone/>
              <a:defRPr sz="2625" b="1">
                <a:solidFill>
                  <a:srgbClr val="242424"/>
                </a:solidFill>
                <a:latin typeface="Arial"/>
                <a:ea typeface="Arial"/>
                <a:cs typeface="Arial"/>
              </a:defRPr>
            </a:lvl5pPr>
            <a:lvl6pPr>
              <a:buNone/>
              <a:defRPr sz="2625" b="1">
                <a:solidFill>
                  <a:srgbClr val="242424"/>
                </a:solidFill>
                <a:latin typeface="Arial"/>
                <a:ea typeface="Arial"/>
                <a:cs typeface="Arial"/>
              </a:defRPr>
            </a:lvl6pPr>
            <a:lvl7pPr>
              <a:buNone/>
              <a:defRPr sz="2625" b="1">
                <a:solidFill>
                  <a:srgbClr val="242424"/>
                </a:solidFill>
                <a:latin typeface="Arial"/>
                <a:ea typeface="Arial"/>
                <a:cs typeface="Arial"/>
              </a:defRPr>
            </a:lvl7pPr>
            <a:lvl8pPr>
              <a:buNone/>
              <a:defRPr sz="2625" b="1">
                <a:solidFill>
                  <a:srgbClr val="242424"/>
                </a:solidFill>
                <a:latin typeface="Arial"/>
                <a:ea typeface="Arial"/>
                <a:cs typeface="Arial"/>
              </a:defRPr>
            </a:lvl8pPr>
            <a:lvl9pPr>
              <a:buNone/>
              <a:defRPr sz="2625" b="1">
                <a:solidFill>
                  <a:srgbClr val="242424"/>
                </a:solidFill>
                <a:latin typeface="Arial"/>
                <a:ea typeface="Arial"/>
                <a:cs typeface="Arial"/>
              </a:defRPr>
            </a:lvl9pPr>
          </a:lstStyle>
          <a:p xmlns:a="http://schemas.openxmlformats.org/drawingml/2006/main">
            <a:pPr>
              <a:buNone/>
              <a:defRPr sz="2625" b="1">
                <a:solidFill>
                  <a:srgbClr val="242424"/>
                </a:solidFill>
                <a:latin typeface="Arial"/>
                <a:ea typeface="Arial"/>
                <a:cs typeface="Arial"/>
              </a:defRPr>
            </a:pPr>
            <a:r>
              <a:rPr sz="2325" b="1">
                <a:solidFill>
                  <a:srgbClr val="242424"/>
                </a:solidFill>
                <a:latin typeface="Arial"/>
                <a:ea typeface="Arial"/>
                <a:cs typeface="Arial"/>
              </a:rPr>
              <a:t>For festivals</a:t>
            </a:r>
          </a:p>
        </p:txBody>
      </p:sp>
      <p:sp>
        <p:nvSpPr>
          <p:cNvPr id="7" name="venue-path">
            <a:extLst xmlns:a="http://schemas.openxmlformats.org/drawingml/2006/main">
              <a:ext uri="{FF2B5EF4-FFF2-40B4-BE49-F238E27FC236}">
                <a16:creationId xmlns:a16="http://schemas.microsoft.com/office/drawing/2014/main" id="{AA6CAB74-7DB2-4D76-A364-A4BFCA5D417E}"/>
              </a:ext>
            </a:extLst>
          </p:cNvPr>
          <p:cNvSpPr>
            <a:spLocks xmlns:a="http://schemas.openxmlformats.org/drawingml/2006/main" noGrp="1"/>
          </p:cNvSpPr>
          <p:nvPr/>
        </p:nvSpPr>
        <p:spPr>
          <a:xfrm xmlns:a="http://schemas.openxmlformats.org/drawingml/2006/main">
            <a:off x="4381500" y="3190875"/>
            <a:ext cx="323850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77716A"/>
                </a:solidFill>
                <a:latin typeface="Arial"/>
                <a:ea typeface="Arial"/>
                <a:cs typeface="Arial"/>
              </a:defRPr>
            </a:defPPr>
            <a:lvl1pPr>
              <a:buNone/>
              <a:defRPr sz="2025" b="0">
                <a:solidFill>
                  <a:srgbClr val="77716A"/>
                </a:solidFill>
                <a:latin typeface="Arial"/>
                <a:ea typeface="Arial"/>
                <a:cs typeface="Arial"/>
              </a:defRPr>
            </a:lvl1pPr>
            <a:lvl2pPr>
              <a:buNone/>
              <a:defRPr sz="2025" b="0">
                <a:solidFill>
                  <a:srgbClr val="77716A"/>
                </a:solidFill>
                <a:latin typeface="Arial"/>
                <a:ea typeface="Arial"/>
                <a:cs typeface="Arial"/>
              </a:defRPr>
            </a:lvl2pPr>
            <a:lvl3pPr>
              <a:buNone/>
              <a:defRPr sz="2025" b="0">
                <a:solidFill>
                  <a:srgbClr val="77716A"/>
                </a:solidFill>
                <a:latin typeface="Arial"/>
                <a:ea typeface="Arial"/>
                <a:cs typeface="Arial"/>
              </a:defRPr>
            </a:lvl3pPr>
            <a:lvl4pPr>
              <a:buNone/>
              <a:defRPr sz="2025" b="0">
                <a:solidFill>
                  <a:srgbClr val="77716A"/>
                </a:solidFill>
                <a:latin typeface="Arial"/>
                <a:ea typeface="Arial"/>
                <a:cs typeface="Arial"/>
              </a:defRPr>
            </a:lvl4pPr>
            <a:lvl5pPr>
              <a:buNone/>
              <a:defRPr sz="2025" b="0">
                <a:solidFill>
                  <a:srgbClr val="77716A"/>
                </a:solidFill>
                <a:latin typeface="Arial"/>
                <a:ea typeface="Arial"/>
                <a:cs typeface="Arial"/>
              </a:defRPr>
            </a:lvl5pPr>
            <a:lvl6pPr>
              <a:buNone/>
              <a:defRPr sz="2025" b="0">
                <a:solidFill>
                  <a:srgbClr val="77716A"/>
                </a:solidFill>
                <a:latin typeface="Arial"/>
                <a:ea typeface="Arial"/>
                <a:cs typeface="Arial"/>
              </a:defRPr>
            </a:lvl6pPr>
            <a:lvl7pPr>
              <a:buNone/>
              <a:defRPr sz="2025" b="0">
                <a:solidFill>
                  <a:srgbClr val="77716A"/>
                </a:solidFill>
                <a:latin typeface="Arial"/>
                <a:ea typeface="Arial"/>
                <a:cs typeface="Arial"/>
              </a:defRPr>
            </a:lvl7pPr>
            <a:lvl8pPr>
              <a:buNone/>
              <a:defRPr sz="2025" b="0">
                <a:solidFill>
                  <a:srgbClr val="77716A"/>
                </a:solidFill>
                <a:latin typeface="Arial"/>
                <a:ea typeface="Arial"/>
                <a:cs typeface="Arial"/>
              </a:defRPr>
            </a:lvl8pPr>
            <a:lvl9pPr>
              <a:buNone/>
              <a:defRPr sz="2025" b="0">
                <a:solidFill>
                  <a:srgbClr val="77716A"/>
                </a:solidFill>
                <a:latin typeface="Arial"/>
                <a:ea typeface="Arial"/>
                <a:cs typeface="Arial"/>
              </a:defRPr>
            </a:lvl9pPr>
          </a:lstStyle>
          <a:p xmlns:a="http://schemas.openxmlformats.org/drawingml/2006/main">
            <a:pPr>
              <a:buNone/>
              <a:defRPr sz="2025" b="0">
                <a:solidFill>
                  <a:srgbClr val="77716A"/>
                </a:solidFill>
                <a:latin typeface="Arial"/>
                <a:ea typeface="Arial"/>
                <a:cs typeface="Arial"/>
              </a:defRPr>
            </a:pPr>
            <a:r>
              <a:rPr sz="1950" b="0">
                <a:solidFill>
                  <a:srgbClr val="77716A"/>
                </a:solidFill>
                <a:latin typeface="Arial"/>
                <a:ea typeface="Arial"/>
                <a:cs typeface="Arial"/>
              </a:rPr>
              <a:t>Activate sponsor partnerships.</a:t>
            </a:r>
          </a:p>
          <a:p xmlns:a="http://schemas.openxmlformats.org/drawingml/2006/main"/>
          <a:p xmlns:a="http://schemas.openxmlformats.org/drawingml/2006/main">
            <a:pPr>
              <a:buNone/>
              <a:defRPr sz="2025" b="0">
                <a:solidFill>
                  <a:srgbClr val="77716A"/>
                </a:solidFill>
                <a:latin typeface="Arial"/>
                <a:ea typeface="Arial"/>
                <a:cs typeface="Arial"/>
              </a:defRPr>
            </a:pPr>
            <a:r>
              <a:rPr sz="1950" b="0">
                <a:solidFill>
                  <a:srgbClr val="77716A"/>
                </a:solidFill>
                <a:latin typeface="Arial"/>
                <a:ea typeface="Arial"/>
                <a:cs typeface="Arial"/>
              </a:rPr>
              <a:t>Manage the food and beverage program.</a:t>
            </a:r>
          </a:p>
          <a:p xmlns:a="http://schemas.openxmlformats.org/drawingml/2006/main"/>
          <a:p xmlns:a="http://schemas.openxmlformats.org/drawingml/2006/main">
            <a:pPr>
              <a:buNone/>
              <a:defRPr sz="2025" b="0">
                <a:solidFill>
                  <a:srgbClr val="77716A"/>
                </a:solidFill>
                <a:latin typeface="Arial"/>
                <a:ea typeface="Arial"/>
                <a:cs typeface="Arial"/>
              </a:defRPr>
            </a:pPr>
            <a:r>
              <a:rPr sz="1950" b="0">
                <a:solidFill>
                  <a:srgbClr val="77716A"/>
                </a:solidFill>
                <a:latin typeface="Arial"/>
                <a:ea typeface="Arial"/>
                <a:cs typeface="Arial"/>
              </a:rPr>
              <a:t>Explore product supply.</a:t>
            </a:r>
          </a:p>
        </p:txBody>
      </p:sp>
      <p:sp>
        <p:nvSpPr>
          <p:cNvPr id="9" name="">
            <a:extLst xmlns:a="http://schemas.openxmlformats.org/drawingml/2006/main">
              <a:ext uri="{FF2B5EF4-FFF2-40B4-BE49-F238E27FC236}">
                <a16:creationId xmlns:a16="http://schemas.microsoft.com/office/drawing/2014/main" id="{57E30EB7-D09A-4C3A-86D9-65E3F3ED353D}"/>
              </a:ext>
            </a:extLst>
          </p:cNvPr>
          <p:cNvSpPr>
            <a:spLocks xmlns:a="http://schemas.openxmlformats.org/drawingml/2006/main" noGrp="1"/>
          </p:cNvSpPr>
          <p:nvPr/>
        </p:nvSpPr>
        <p:spPr>
          <a:xfrm xmlns:a="http://schemas.openxmlformats.org/drawingml/2006/main">
            <a:off x="8143875" y="2381250"/>
            <a:ext cx="3333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1">
                <a:solidFill>
                  <a:srgbClr val="242424"/>
                </a:solidFill>
                <a:latin typeface="Arial"/>
                <a:ea typeface="Arial"/>
                <a:cs typeface="Arial"/>
              </a:defRPr>
            </a:defPPr>
            <a:lvl1pPr>
              <a:buNone/>
              <a:defRPr sz="2325" b="1">
                <a:solidFill>
                  <a:srgbClr val="242424"/>
                </a:solidFill>
                <a:latin typeface="Arial"/>
                <a:ea typeface="Arial"/>
                <a:cs typeface="Arial"/>
              </a:defRPr>
            </a:lvl1pPr>
            <a:lvl2pPr>
              <a:buNone/>
              <a:defRPr sz="2325" b="1">
                <a:solidFill>
                  <a:srgbClr val="242424"/>
                </a:solidFill>
                <a:latin typeface="Arial"/>
                <a:ea typeface="Arial"/>
                <a:cs typeface="Arial"/>
              </a:defRPr>
            </a:lvl2pPr>
            <a:lvl3pPr>
              <a:buNone/>
              <a:defRPr sz="2325" b="1">
                <a:solidFill>
                  <a:srgbClr val="242424"/>
                </a:solidFill>
                <a:latin typeface="Arial"/>
                <a:ea typeface="Arial"/>
                <a:cs typeface="Arial"/>
              </a:defRPr>
            </a:lvl3pPr>
            <a:lvl4pPr>
              <a:buNone/>
              <a:defRPr sz="2325" b="1">
                <a:solidFill>
                  <a:srgbClr val="242424"/>
                </a:solidFill>
                <a:latin typeface="Arial"/>
                <a:ea typeface="Arial"/>
                <a:cs typeface="Arial"/>
              </a:defRPr>
            </a:lvl4pPr>
            <a:lvl5pPr>
              <a:buNone/>
              <a:defRPr sz="2325" b="1">
                <a:solidFill>
                  <a:srgbClr val="242424"/>
                </a:solidFill>
                <a:latin typeface="Arial"/>
                <a:ea typeface="Arial"/>
                <a:cs typeface="Arial"/>
              </a:defRPr>
            </a:lvl5pPr>
            <a:lvl6pPr>
              <a:buNone/>
              <a:defRPr sz="2325" b="1">
                <a:solidFill>
                  <a:srgbClr val="242424"/>
                </a:solidFill>
                <a:latin typeface="Arial"/>
                <a:ea typeface="Arial"/>
                <a:cs typeface="Arial"/>
              </a:defRPr>
            </a:lvl6pPr>
            <a:lvl7pPr>
              <a:buNone/>
              <a:defRPr sz="2325" b="1">
                <a:solidFill>
                  <a:srgbClr val="242424"/>
                </a:solidFill>
                <a:latin typeface="Arial"/>
                <a:ea typeface="Arial"/>
                <a:cs typeface="Arial"/>
              </a:defRPr>
            </a:lvl7pPr>
            <a:lvl8pPr>
              <a:buNone/>
              <a:defRPr sz="2325" b="1">
                <a:solidFill>
                  <a:srgbClr val="242424"/>
                </a:solidFill>
                <a:latin typeface="Arial"/>
                <a:ea typeface="Arial"/>
                <a:cs typeface="Arial"/>
              </a:defRPr>
            </a:lvl8pPr>
            <a:lvl9pPr>
              <a:buNone/>
              <a:defRPr sz="2325" b="1">
                <a:solidFill>
                  <a:srgbClr val="242424"/>
                </a:solidFill>
                <a:latin typeface="Arial"/>
                <a:ea typeface="Arial"/>
                <a:cs typeface="Arial"/>
              </a:defRPr>
            </a:lvl9pPr>
          </a:lstStyle>
          <a:p xmlns:a="http://schemas.openxmlformats.org/drawingml/2006/main">
            <a:pPr>
              <a:buNone/>
              <a:defRPr sz="2325" b="1">
                <a:solidFill>
                  <a:srgbClr val="242424"/>
                </a:solidFill>
                <a:latin typeface="Arial"/>
                <a:ea typeface="Arial"/>
                <a:cs typeface="Arial"/>
              </a:defRPr>
            </a:pPr>
            <a:r>
              <a:rPr sz="2325" b="1">
                <a:solidFill>
                  <a:srgbClr val="242424"/>
                </a:solidFill>
                <a:latin typeface="Arial"/>
                <a:ea typeface="Arial"/>
                <a:cs typeface="Arial"/>
              </a:rPr>
              <a:t>For venues</a:t>
            </a:r>
          </a:p>
        </p:txBody>
      </p:sp>
      <p:sp>
        <p:nvSpPr>
          <p:cNvPr id="10" name="">
            <a:extLst xmlns:a="http://schemas.openxmlformats.org/drawingml/2006/main">
              <a:ext uri="{FF2B5EF4-FFF2-40B4-BE49-F238E27FC236}">
                <a16:creationId xmlns:a16="http://schemas.microsoft.com/office/drawing/2014/main" id="{B142F6B2-1760-42A6-AEC3-8B2200518A3D}"/>
              </a:ext>
            </a:extLst>
          </p:cNvPr>
          <p:cNvSpPr>
            <a:spLocks xmlns:a="http://schemas.openxmlformats.org/drawingml/2006/main" noGrp="1"/>
          </p:cNvSpPr>
          <p:nvPr/>
        </p:nvSpPr>
        <p:spPr>
          <a:xfrm xmlns:a="http://schemas.openxmlformats.org/drawingml/2006/main">
            <a:off x="8143875" y="3190875"/>
            <a:ext cx="3238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0">
                <a:solidFill>
                  <a:srgbClr val="78746E"/>
                </a:solidFill>
                <a:latin typeface="Arial"/>
                <a:ea typeface="Arial"/>
                <a:cs typeface="Arial"/>
              </a:defRPr>
            </a:defPPr>
            <a:lvl1pPr>
              <a:buNone/>
              <a:defRPr sz="1950" b="0">
                <a:solidFill>
                  <a:srgbClr val="78746E"/>
                </a:solidFill>
                <a:latin typeface="Arial"/>
                <a:ea typeface="Arial"/>
                <a:cs typeface="Arial"/>
              </a:defRPr>
            </a:lvl1pPr>
            <a:lvl2pPr>
              <a:buNone/>
              <a:defRPr sz="1950" b="0">
                <a:solidFill>
                  <a:srgbClr val="78746E"/>
                </a:solidFill>
                <a:latin typeface="Arial"/>
                <a:ea typeface="Arial"/>
                <a:cs typeface="Arial"/>
              </a:defRPr>
            </a:lvl2pPr>
            <a:lvl3pPr>
              <a:buNone/>
              <a:defRPr sz="1950" b="0">
                <a:solidFill>
                  <a:srgbClr val="78746E"/>
                </a:solidFill>
                <a:latin typeface="Arial"/>
                <a:ea typeface="Arial"/>
                <a:cs typeface="Arial"/>
              </a:defRPr>
            </a:lvl3pPr>
            <a:lvl4pPr>
              <a:buNone/>
              <a:defRPr sz="1950" b="0">
                <a:solidFill>
                  <a:srgbClr val="78746E"/>
                </a:solidFill>
                <a:latin typeface="Arial"/>
                <a:ea typeface="Arial"/>
                <a:cs typeface="Arial"/>
              </a:defRPr>
            </a:lvl4pPr>
            <a:lvl5pPr>
              <a:buNone/>
              <a:defRPr sz="1950" b="0">
                <a:solidFill>
                  <a:srgbClr val="78746E"/>
                </a:solidFill>
                <a:latin typeface="Arial"/>
                <a:ea typeface="Arial"/>
                <a:cs typeface="Arial"/>
              </a:defRPr>
            </a:lvl5pPr>
            <a:lvl6pPr>
              <a:buNone/>
              <a:defRPr sz="1950" b="0">
                <a:solidFill>
                  <a:srgbClr val="78746E"/>
                </a:solidFill>
                <a:latin typeface="Arial"/>
                <a:ea typeface="Arial"/>
                <a:cs typeface="Arial"/>
              </a:defRPr>
            </a:lvl6pPr>
            <a:lvl7pPr>
              <a:buNone/>
              <a:defRPr sz="1950" b="0">
                <a:solidFill>
                  <a:srgbClr val="78746E"/>
                </a:solidFill>
                <a:latin typeface="Arial"/>
                <a:ea typeface="Arial"/>
                <a:cs typeface="Arial"/>
              </a:defRPr>
            </a:lvl7pPr>
            <a:lvl8pPr>
              <a:buNone/>
              <a:defRPr sz="1950" b="0">
                <a:solidFill>
                  <a:srgbClr val="78746E"/>
                </a:solidFill>
                <a:latin typeface="Arial"/>
                <a:ea typeface="Arial"/>
                <a:cs typeface="Arial"/>
              </a:defRPr>
            </a:lvl8pPr>
            <a:lvl9pPr>
              <a:buNone/>
              <a:defRPr sz="1950" b="0">
                <a:solidFill>
                  <a:srgbClr val="78746E"/>
                </a:solidFill>
                <a:latin typeface="Arial"/>
                <a:ea typeface="Arial"/>
                <a:cs typeface="Arial"/>
              </a:defRPr>
            </a:lvl9pPr>
          </a:lstStyle>
          <a:p xmlns:a="http://schemas.openxmlformats.org/drawingml/2006/main">
            <a:pPr>
              <a:buNone/>
              <a:defRPr sz="1950" b="0">
                <a:solidFill>
                  <a:srgbClr val="78746E"/>
                </a:solidFill>
                <a:latin typeface="Arial"/>
                <a:ea typeface="Arial"/>
                <a:cs typeface="Arial"/>
              </a:defRPr>
            </a:pPr>
            <a:r>
              <a:rPr sz="1950" b="0">
                <a:solidFill>
                  <a:srgbClr val="78746E"/>
                </a:solidFill>
                <a:latin typeface="Arial"/>
                <a:ea typeface="Arial"/>
                <a:cs typeface="Arial"/>
              </a:rPr>
              <a:t>License the Avenue29 food program for your operator to run.</a:t>
            </a:r>
          </a:p>
          <a:p xmlns:a="http://schemas.openxmlformats.org/drawingml/2006/main"/>
          <a:p xmlns:a="http://schemas.openxmlformats.org/drawingml/2006/main">
            <a:pPr>
              <a:buNone/>
              <a:defRPr sz="1950" b="0">
                <a:solidFill>
                  <a:srgbClr val="78746E"/>
                </a:solidFill>
                <a:latin typeface="Arial"/>
                <a:ea typeface="Arial"/>
                <a:cs typeface="Arial"/>
              </a:defRPr>
            </a:pPr>
            <a:r>
              <a:rPr sz="1950" b="0">
                <a:solidFill>
                  <a:srgbClr val="78746E"/>
                </a:solidFill>
                <a:latin typeface="Arial"/>
                <a:ea typeface="Arial"/>
                <a:cs typeface="Arial"/>
              </a:rPr>
              <a:t>Receive training, standards and launch support.</a:t>
            </a:r>
          </a:p>
          <a:p xmlns:a="http://schemas.openxmlformats.org/drawingml/2006/main"/>
          <a:p xmlns:a="http://schemas.openxmlformats.org/drawingml/2006/main">
            <a:pPr>
              <a:buNone/>
              <a:defRPr sz="1950" b="0">
                <a:solidFill>
                  <a:srgbClr val="78746E"/>
                </a:solidFill>
                <a:latin typeface="Arial"/>
                <a:ea typeface="Arial"/>
                <a:cs typeface="Arial"/>
              </a:defRPr>
            </a:pPr>
            <a:r>
              <a:rPr sz="1950" b="0">
                <a:solidFill>
                  <a:srgbClr val="78746E"/>
                </a:solidFill>
                <a:latin typeface="Arial"/>
                <a:ea typeface="Arial"/>
                <a:cs typeface="Arial"/>
              </a:rPr>
              <a:t>Explore product supply.</a:t>
            </a:r>
          </a:p>
        </p:txBody>
      </p:sp>
      <p:sp>
        <p:nvSpPr>
          <p:cNvPr id="11" name="">
            <a:extLst xmlns:a="http://schemas.openxmlformats.org/drawingml/2006/main">
              <a:ext uri="{FF2B5EF4-FFF2-40B4-BE49-F238E27FC236}">
                <a16:creationId xmlns:a16="http://schemas.microsoft.com/office/drawing/2014/main" id="{E0F0A5F3-7F65-47E8-A4A6-3D0D1CB05ED6}"/>
              </a:ext>
            </a:extLst>
          </p:cNvPr>
          <p:cNvSpPr>
            <a:spLocks xmlns:a="http://schemas.openxmlformats.org/drawingml/2006/main" noGrp="1"/>
          </p:cNvSpPr>
          <p:nvPr/>
        </p:nvSpPr>
        <p:spPr>
          <a:xfrm xmlns:a="http://schemas.openxmlformats.org/drawingml/2006/main">
            <a:off x="619125" y="6096000"/>
            <a:ext cx="1085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650" b="0">
                <a:solidFill>
                  <a:srgbClr val="EB0453"/>
                </a:solidFill>
                <a:latin typeface="Arial"/>
                <a:ea typeface="Arial"/>
                <a:cs typeface="Arial"/>
              </a:defRPr>
            </a:defPPr>
            <a:lvl1pPr>
              <a:buNone/>
              <a:defRPr sz="1650" b="0">
                <a:solidFill>
                  <a:srgbClr val="EB0453"/>
                </a:solidFill>
                <a:latin typeface="Arial"/>
                <a:ea typeface="Arial"/>
                <a:cs typeface="Arial"/>
              </a:defRPr>
            </a:lvl1pPr>
            <a:lvl2pPr>
              <a:buNone/>
              <a:defRPr sz="1650" b="0">
                <a:solidFill>
                  <a:srgbClr val="EB0453"/>
                </a:solidFill>
                <a:latin typeface="Arial"/>
                <a:ea typeface="Arial"/>
                <a:cs typeface="Arial"/>
              </a:defRPr>
            </a:lvl2pPr>
            <a:lvl3pPr>
              <a:buNone/>
              <a:defRPr sz="1650" b="0">
                <a:solidFill>
                  <a:srgbClr val="EB0453"/>
                </a:solidFill>
                <a:latin typeface="Arial"/>
                <a:ea typeface="Arial"/>
                <a:cs typeface="Arial"/>
              </a:defRPr>
            </a:lvl3pPr>
            <a:lvl4pPr>
              <a:buNone/>
              <a:defRPr sz="1650" b="0">
                <a:solidFill>
                  <a:srgbClr val="EB0453"/>
                </a:solidFill>
                <a:latin typeface="Arial"/>
                <a:ea typeface="Arial"/>
                <a:cs typeface="Arial"/>
              </a:defRPr>
            </a:lvl4pPr>
            <a:lvl5pPr>
              <a:buNone/>
              <a:defRPr sz="1650" b="0">
                <a:solidFill>
                  <a:srgbClr val="EB0453"/>
                </a:solidFill>
                <a:latin typeface="Arial"/>
                <a:ea typeface="Arial"/>
                <a:cs typeface="Arial"/>
              </a:defRPr>
            </a:lvl5pPr>
            <a:lvl6pPr>
              <a:buNone/>
              <a:defRPr sz="1650" b="0">
                <a:solidFill>
                  <a:srgbClr val="EB0453"/>
                </a:solidFill>
                <a:latin typeface="Arial"/>
                <a:ea typeface="Arial"/>
                <a:cs typeface="Arial"/>
              </a:defRPr>
            </a:lvl6pPr>
            <a:lvl7pPr>
              <a:buNone/>
              <a:defRPr sz="1650" b="0">
                <a:solidFill>
                  <a:srgbClr val="EB0453"/>
                </a:solidFill>
                <a:latin typeface="Arial"/>
                <a:ea typeface="Arial"/>
                <a:cs typeface="Arial"/>
              </a:defRPr>
            </a:lvl7pPr>
            <a:lvl8pPr>
              <a:buNone/>
              <a:defRPr sz="1650" b="0">
                <a:solidFill>
                  <a:srgbClr val="EB0453"/>
                </a:solidFill>
                <a:latin typeface="Arial"/>
                <a:ea typeface="Arial"/>
                <a:cs typeface="Arial"/>
              </a:defRPr>
            </a:lvl8pPr>
            <a:lvl9pPr>
              <a:buNone/>
              <a:defRPr sz="1650" b="0">
                <a:solidFill>
                  <a:srgbClr val="EB0453"/>
                </a:solidFill>
                <a:latin typeface="Arial"/>
                <a:ea typeface="Arial"/>
                <a:cs typeface="Arial"/>
              </a:defRPr>
            </a:lvl9pPr>
          </a:lstStyle>
          <a:p xmlns:a="http://schemas.openxmlformats.org/drawingml/2006/main">
            <a:pPr>
              <a:buNone/>
              <a:defRPr sz="1650" b="0">
                <a:solidFill>
                  <a:srgbClr val="EB0453"/>
                </a:solidFill>
                <a:latin typeface="Arial"/>
                <a:ea typeface="Arial"/>
                <a:cs typeface="Arial"/>
              </a:defRPr>
            </a:pPr>
            <a:r>
              <a:rPr sz="1650" b="0">
                <a:solidFill>
                  <a:srgbClr val="EB0453"/>
                </a:solidFill>
                <a:latin typeface="Arial"/>
                <a:ea typeface="Arial"/>
                <a:cs typeface="Arial"/>
              </a:rPr>
              <a:t>Start with one service. Combine services when the opportunity supports it.</a:t>
            </a:r>
          </a:p>
        </p:txBody>
      </p:sp>
    </p:spTree>
    <p:extLst>
      <p:ext uri="{BB962C8B-B14F-4D97-AF65-F5344CB8AC3E}">
        <p14:creationId xmlns:p14="http://schemas.microsoft.com/office/powerpoint/2010/main" val="636703164"/>
      </p:ext>
    </p:extLst>
  </p:cSld>
</p:sld>
</file>

<file path=ppt/slides/slide8.xml><?xml version="1.0" encoding="utf-8"?>
<p:sld xmlns:p="http://schemas.openxmlformats.org/presentationml/2006/main">
  <p:cSld>
    <p:bg>
      <p:bgPr>
        <a:solidFill xmlns:a="http://schemas.openxmlformats.org/drawingml/2006/main">
          <a:srgbClr val="242424"/>
        </a:solidFill>
      </p:bgPr>
    </p:bg>
    <p:spTree>
      <p:nvGrpSpPr>
        <p:cNvPr id="1" name=""/>
        <p:cNvGrpSpPr/>
        <p:nvPr/>
      </p:nvGrpSpPr>
      <p:grpSpPr>
        <a:xfrm xmlns:a="http://schemas.openxmlformats.org/drawingml/2006/main"/>
      </p:grpSpPr>
      <p:sp>
        <p:nvSpPr>
          <p:cNvPr id="9" name="brand">
            <a:extLst xmlns:a="http://schemas.openxmlformats.org/drawingml/2006/main">
              <a:ext uri="{FF2B5EF4-FFF2-40B4-BE49-F238E27FC236}">
                <a16:creationId xmlns:a16="http://schemas.microsoft.com/office/drawing/2014/main" id="{1136E5F2-DACD-4F46-AF69-FA47B8AC0BA2}"/>
              </a:ext>
            </a:extLst>
          </p:cNvPr>
          <p:cNvSpPr>
            <a:spLocks xmlns:a="http://schemas.openxmlformats.org/drawingml/2006/main" noGrp="1"/>
          </p:cNvSpPr>
          <p:nvPr/>
        </p:nvSpPr>
        <p:spPr>
          <a:xfrm xmlns:a="http://schemas.openxmlformats.org/drawingml/2006/main">
            <a:off x="619125"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1">
                <a:solidFill>
                  <a:srgbClr val="F8F5EE"/>
                </a:solidFill>
                <a:latin typeface="Arial"/>
                <a:ea typeface="Arial"/>
                <a:cs typeface="Arial"/>
              </a:defRPr>
            </a:defPPr>
            <a:lvl1pPr>
              <a:buNone/>
              <a:defRPr sz="1125" b="1">
                <a:solidFill>
                  <a:srgbClr val="F8F5EE"/>
                </a:solidFill>
                <a:latin typeface="Arial"/>
                <a:ea typeface="Arial"/>
                <a:cs typeface="Arial"/>
              </a:defRPr>
            </a:lvl1pPr>
            <a:lvl2pPr>
              <a:buNone/>
              <a:defRPr sz="1125" b="1">
                <a:solidFill>
                  <a:srgbClr val="F8F5EE"/>
                </a:solidFill>
                <a:latin typeface="Arial"/>
                <a:ea typeface="Arial"/>
                <a:cs typeface="Arial"/>
              </a:defRPr>
            </a:lvl2pPr>
            <a:lvl3pPr>
              <a:buNone/>
              <a:defRPr sz="1125" b="1">
                <a:solidFill>
                  <a:srgbClr val="F8F5EE"/>
                </a:solidFill>
                <a:latin typeface="Arial"/>
                <a:ea typeface="Arial"/>
                <a:cs typeface="Arial"/>
              </a:defRPr>
            </a:lvl3pPr>
            <a:lvl4pPr>
              <a:buNone/>
              <a:defRPr sz="1125" b="1">
                <a:solidFill>
                  <a:srgbClr val="F8F5EE"/>
                </a:solidFill>
                <a:latin typeface="Arial"/>
                <a:ea typeface="Arial"/>
                <a:cs typeface="Arial"/>
              </a:defRPr>
            </a:lvl4pPr>
            <a:lvl5pPr>
              <a:buNone/>
              <a:defRPr sz="1125" b="1">
                <a:solidFill>
                  <a:srgbClr val="F8F5EE"/>
                </a:solidFill>
                <a:latin typeface="Arial"/>
                <a:ea typeface="Arial"/>
                <a:cs typeface="Arial"/>
              </a:defRPr>
            </a:lvl5pPr>
            <a:lvl6pPr>
              <a:buNone/>
              <a:defRPr sz="1125" b="1">
                <a:solidFill>
                  <a:srgbClr val="F8F5EE"/>
                </a:solidFill>
                <a:latin typeface="Arial"/>
                <a:ea typeface="Arial"/>
                <a:cs typeface="Arial"/>
              </a:defRPr>
            </a:lvl6pPr>
            <a:lvl7pPr>
              <a:buNone/>
              <a:defRPr sz="1125" b="1">
                <a:solidFill>
                  <a:srgbClr val="F8F5EE"/>
                </a:solidFill>
                <a:latin typeface="Arial"/>
                <a:ea typeface="Arial"/>
                <a:cs typeface="Arial"/>
              </a:defRPr>
            </a:lvl7pPr>
            <a:lvl8pPr>
              <a:buNone/>
              <a:defRPr sz="1125" b="1">
                <a:solidFill>
                  <a:srgbClr val="F8F5EE"/>
                </a:solidFill>
                <a:latin typeface="Arial"/>
                <a:ea typeface="Arial"/>
                <a:cs typeface="Arial"/>
              </a:defRPr>
            </a:lvl8pPr>
            <a:lvl9pPr>
              <a:buNone/>
              <a:defRPr sz="1125" b="1">
                <a:solidFill>
                  <a:srgbClr val="F8F5EE"/>
                </a:solidFill>
                <a:latin typeface="Arial"/>
                <a:ea typeface="Arial"/>
                <a:cs typeface="Arial"/>
              </a:defRPr>
            </a:lvl9pPr>
          </a:lstStyle>
          <a:p xmlns:a="http://schemas.openxmlformats.org/drawingml/2006/main">
            <a:pPr>
              <a:buNone/>
              <a:defRPr sz="1125" b="1">
                <a:solidFill>
                  <a:srgbClr val="F8F5EE"/>
                </a:solidFill>
                <a:latin typeface="Arial"/>
                <a:ea typeface="Arial"/>
                <a:cs typeface="Arial"/>
              </a:defRPr>
            </a:pPr>
            <a:r>
              <a:rPr sz="1125" b="1">
                <a:solidFill>
                  <a:srgbClr val="F8F5EE"/>
                </a:solidFill>
                <a:latin typeface="Arial"/>
                <a:ea typeface="Arial"/>
                <a:cs typeface="Arial"/>
              </a:rPr>
              <a:t>AVENUE29 FOODS</a:t>
            </a:r>
          </a:p>
        </p:txBody>
      </p:sp>
      <p:sp>
        <p:nvSpPr>
          <p:cNvPr id="2" name="page">
            <a:extLst xmlns:a="http://schemas.openxmlformats.org/drawingml/2006/main">
              <a:ext uri="{FF2B5EF4-FFF2-40B4-BE49-F238E27FC236}">
                <a16:creationId xmlns:a16="http://schemas.microsoft.com/office/drawing/2014/main" id="{1209621B-9EED-458C-A060-5ADF58EE4896}"/>
              </a:ext>
            </a:extLst>
          </p:cNvPr>
          <p:cNvSpPr>
            <a:spLocks xmlns:a="http://schemas.openxmlformats.org/drawingml/2006/main" noGrp="1"/>
          </p:cNvSpPr>
          <p:nvPr/>
        </p:nvSpPr>
        <p:spPr>
          <a:xfrm xmlns:a="http://schemas.openxmlformats.org/drawingml/2006/main">
            <a:off x="11049000" y="333375"/>
            <a:ext cx="5238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F8F5EE"/>
                </a:solidFill>
                <a:latin typeface="Arial"/>
                <a:ea typeface="Arial"/>
                <a:cs typeface="Arial"/>
              </a:defRPr>
            </a:defPPr>
            <a:lvl1pPr>
              <a:buNone/>
              <a:defRPr sz="1125" b="0">
                <a:solidFill>
                  <a:srgbClr val="F8F5EE"/>
                </a:solidFill>
                <a:latin typeface="Arial"/>
                <a:ea typeface="Arial"/>
                <a:cs typeface="Arial"/>
              </a:defRPr>
            </a:lvl1pPr>
            <a:lvl2pPr>
              <a:buNone/>
              <a:defRPr sz="1125" b="0">
                <a:solidFill>
                  <a:srgbClr val="F8F5EE"/>
                </a:solidFill>
                <a:latin typeface="Arial"/>
                <a:ea typeface="Arial"/>
                <a:cs typeface="Arial"/>
              </a:defRPr>
            </a:lvl2pPr>
            <a:lvl3pPr>
              <a:buNone/>
              <a:defRPr sz="1125" b="0">
                <a:solidFill>
                  <a:srgbClr val="F8F5EE"/>
                </a:solidFill>
                <a:latin typeface="Arial"/>
                <a:ea typeface="Arial"/>
                <a:cs typeface="Arial"/>
              </a:defRPr>
            </a:lvl3pPr>
            <a:lvl4pPr>
              <a:buNone/>
              <a:defRPr sz="1125" b="0">
                <a:solidFill>
                  <a:srgbClr val="F8F5EE"/>
                </a:solidFill>
                <a:latin typeface="Arial"/>
                <a:ea typeface="Arial"/>
                <a:cs typeface="Arial"/>
              </a:defRPr>
            </a:lvl4pPr>
            <a:lvl5pPr>
              <a:buNone/>
              <a:defRPr sz="1125" b="0">
                <a:solidFill>
                  <a:srgbClr val="F8F5EE"/>
                </a:solidFill>
                <a:latin typeface="Arial"/>
                <a:ea typeface="Arial"/>
                <a:cs typeface="Arial"/>
              </a:defRPr>
            </a:lvl5pPr>
            <a:lvl6pPr>
              <a:buNone/>
              <a:defRPr sz="1125" b="0">
                <a:solidFill>
                  <a:srgbClr val="F8F5EE"/>
                </a:solidFill>
                <a:latin typeface="Arial"/>
                <a:ea typeface="Arial"/>
                <a:cs typeface="Arial"/>
              </a:defRPr>
            </a:lvl6pPr>
            <a:lvl7pPr>
              <a:buNone/>
              <a:defRPr sz="1125" b="0">
                <a:solidFill>
                  <a:srgbClr val="F8F5EE"/>
                </a:solidFill>
                <a:latin typeface="Arial"/>
                <a:ea typeface="Arial"/>
                <a:cs typeface="Arial"/>
              </a:defRPr>
            </a:lvl7pPr>
            <a:lvl8pPr>
              <a:buNone/>
              <a:defRPr sz="1125" b="0">
                <a:solidFill>
                  <a:srgbClr val="F8F5EE"/>
                </a:solidFill>
                <a:latin typeface="Arial"/>
                <a:ea typeface="Arial"/>
                <a:cs typeface="Arial"/>
              </a:defRPr>
            </a:lvl8pPr>
            <a:lvl9pPr>
              <a:buNone/>
              <a:defRPr sz="1125" b="0">
                <a:solidFill>
                  <a:srgbClr val="F8F5EE"/>
                </a:solidFill>
                <a:latin typeface="Arial"/>
                <a:ea typeface="Arial"/>
                <a:cs typeface="Arial"/>
              </a:defRPr>
            </a:lvl9pPr>
          </a:lstStyle>
          <a:p xmlns:a="http://schemas.openxmlformats.org/drawingml/2006/main">
            <a:pPr>
              <a:buNone/>
              <a:defRPr sz="1125" b="0">
                <a:solidFill>
                  <a:srgbClr val="F8F5EE"/>
                </a:solidFill>
                <a:latin typeface="Arial"/>
                <a:ea typeface="Arial"/>
                <a:cs typeface="Arial"/>
              </a:defRPr>
            </a:pPr>
            <a:r>
              <a:rPr sz="1125" b="0">
                <a:solidFill>
                  <a:srgbClr val="F8F5EE"/>
                </a:solidFill>
                <a:latin typeface="Arial"/>
                <a:ea typeface="Arial"/>
                <a:cs typeface="Arial"/>
              </a:rPr>
              <a:t>08</a:t>
            </a:r>
          </a:p>
        </p:txBody>
      </p:sp>
      <p:sp>
        <p:nvSpPr>
          <p:cNvPr id="3" name="title">
            <a:extLst xmlns:a="http://schemas.openxmlformats.org/drawingml/2006/main">
              <a:ext uri="{FF2B5EF4-FFF2-40B4-BE49-F238E27FC236}">
                <a16:creationId xmlns:a16="http://schemas.microsoft.com/office/drawing/2014/main" id="{421CFF99-1736-4743-A1AC-835A9F480F73}"/>
              </a:ext>
            </a:extLst>
          </p:cNvPr>
          <p:cNvSpPr>
            <a:spLocks xmlns:a="http://schemas.openxmlformats.org/drawingml/2006/main" noGrp="1"/>
          </p:cNvSpPr>
          <p:nvPr/>
        </p:nvSpPr>
        <p:spPr>
          <a:xfrm xmlns:a="http://schemas.openxmlformats.org/drawingml/2006/main">
            <a:off x="619125" y="952500"/>
            <a:ext cx="10858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450" b="1">
                <a:solidFill>
                  <a:srgbClr val="F8F5EE"/>
                </a:solidFill>
                <a:latin typeface="Arial"/>
                <a:ea typeface="Arial"/>
                <a:cs typeface="Arial"/>
              </a:defRPr>
            </a:defPPr>
            <a:lvl1pPr>
              <a:buNone/>
              <a:defRPr sz="3450" b="1">
                <a:solidFill>
                  <a:srgbClr val="F8F5EE"/>
                </a:solidFill>
                <a:latin typeface="Arial"/>
                <a:ea typeface="Arial"/>
                <a:cs typeface="Arial"/>
              </a:defRPr>
            </a:lvl1pPr>
            <a:lvl2pPr>
              <a:buNone/>
              <a:defRPr sz="3450" b="1">
                <a:solidFill>
                  <a:srgbClr val="F8F5EE"/>
                </a:solidFill>
                <a:latin typeface="Arial"/>
                <a:ea typeface="Arial"/>
                <a:cs typeface="Arial"/>
              </a:defRPr>
            </a:lvl2pPr>
            <a:lvl3pPr>
              <a:buNone/>
              <a:defRPr sz="3450" b="1">
                <a:solidFill>
                  <a:srgbClr val="F8F5EE"/>
                </a:solidFill>
                <a:latin typeface="Arial"/>
                <a:ea typeface="Arial"/>
                <a:cs typeface="Arial"/>
              </a:defRPr>
            </a:lvl3pPr>
            <a:lvl4pPr>
              <a:buNone/>
              <a:defRPr sz="3450" b="1">
                <a:solidFill>
                  <a:srgbClr val="F8F5EE"/>
                </a:solidFill>
                <a:latin typeface="Arial"/>
                <a:ea typeface="Arial"/>
                <a:cs typeface="Arial"/>
              </a:defRPr>
            </a:lvl4pPr>
            <a:lvl5pPr>
              <a:buNone/>
              <a:defRPr sz="3450" b="1">
                <a:solidFill>
                  <a:srgbClr val="F8F5EE"/>
                </a:solidFill>
                <a:latin typeface="Arial"/>
                <a:ea typeface="Arial"/>
                <a:cs typeface="Arial"/>
              </a:defRPr>
            </a:lvl5pPr>
            <a:lvl6pPr>
              <a:buNone/>
              <a:defRPr sz="3450" b="1">
                <a:solidFill>
                  <a:srgbClr val="F8F5EE"/>
                </a:solidFill>
                <a:latin typeface="Arial"/>
                <a:ea typeface="Arial"/>
                <a:cs typeface="Arial"/>
              </a:defRPr>
            </a:lvl6pPr>
            <a:lvl7pPr>
              <a:buNone/>
              <a:defRPr sz="3450" b="1">
                <a:solidFill>
                  <a:srgbClr val="F8F5EE"/>
                </a:solidFill>
                <a:latin typeface="Arial"/>
                <a:ea typeface="Arial"/>
                <a:cs typeface="Arial"/>
              </a:defRPr>
            </a:lvl7pPr>
            <a:lvl8pPr>
              <a:buNone/>
              <a:defRPr sz="3450" b="1">
                <a:solidFill>
                  <a:srgbClr val="F8F5EE"/>
                </a:solidFill>
                <a:latin typeface="Arial"/>
                <a:ea typeface="Arial"/>
                <a:cs typeface="Arial"/>
              </a:defRPr>
            </a:lvl8pPr>
            <a:lvl9pPr>
              <a:buNone/>
              <a:defRPr sz="3450" b="1">
                <a:solidFill>
                  <a:srgbClr val="F8F5EE"/>
                </a:solidFill>
                <a:latin typeface="Arial"/>
                <a:ea typeface="Arial"/>
                <a:cs typeface="Arial"/>
              </a:defRPr>
            </a:lvl9pPr>
          </a:lstStyle>
          <a:p xmlns:a="http://schemas.openxmlformats.org/drawingml/2006/main">
            <a:pPr>
              <a:buNone/>
              <a:defRPr sz="3450" b="1">
                <a:solidFill>
                  <a:srgbClr val="F8F5EE"/>
                </a:solidFill>
                <a:latin typeface="Arial"/>
                <a:ea typeface="Arial"/>
                <a:cs typeface="Arial"/>
              </a:defRPr>
            </a:pPr>
            <a:r>
              <a:rPr sz="3450" b="1">
                <a:solidFill>
                  <a:srgbClr val="F8F5EE"/>
                </a:solidFill>
                <a:latin typeface="Arial"/>
                <a:ea typeface="Arial"/>
                <a:cs typeface="Arial"/>
              </a:rPr>
              <a:t>Let’s build the right partnership</a:t>
            </a:r>
          </a:p>
        </p:txBody>
      </p:sp>
      <p:sp>
        <p:nvSpPr>
          <p:cNvPr id="4" name="contact-name">
            <a:extLst xmlns:a="http://schemas.openxmlformats.org/drawingml/2006/main">
              <a:ext uri="{FF2B5EF4-FFF2-40B4-BE49-F238E27FC236}">
                <a16:creationId xmlns:a16="http://schemas.microsoft.com/office/drawing/2014/main" id="{A85F9139-14D6-4C04-B3A8-960A01BF8442}"/>
              </a:ext>
            </a:extLst>
          </p:cNvPr>
          <p:cNvSpPr>
            <a:spLocks xmlns:a="http://schemas.openxmlformats.org/drawingml/2006/main" noGrp="1"/>
          </p:cNvSpPr>
          <p:nvPr/>
        </p:nvSpPr>
        <p:spPr>
          <a:xfrm xmlns:a="http://schemas.openxmlformats.org/drawingml/2006/main">
            <a:off x="619125" y="2524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4200" b="1">
                <a:solidFill>
                  <a:srgbClr val="F8F5EE"/>
                </a:solidFill>
                <a:latin typeface="Arial"/>
                <a:ea typeface="Arial"/>
                <a:cs typeface="Arial"/>
              </a:defRPr>
            </a:defPPr>
            <a:lvl1pPr>
              <a:buNone/>
              <a:defRPr sz="4200" b="1">
                <a:solidFill>
                  <a:srgbClr val="F8F5EE"/>
                </a:solidFill>
                <a:latin typeface="Arial"/>
                <a:ea typeface="Arial"/>
                <a:cs typeface="Arial"/>
              </a:defRPr>
            </a:lvl1pPr>
            <a:lvl2pPr>
              <a:buNone/>
              <a:defRPr sz="4200" b="1">
                <a:solidFill>
                  <a:srgbClr val="F8F5EE"/>
                </a:solidFill>
                <a:latin typeface="Arial"/>
                <a:ea typeface="Arial"/>
                <a:cs typeface="Arial"/>
              </a:defRPr>
            </a:lvl2pPr>
            <a:lvl3pPr>
              <a:buNone/>
              <a:defRPr sz="4200" b="1">
                <a:solidFill>
                  <a:srgbClr val="F8F5EE"/>
                </a:solidFill>
                <a:latin typeface="Arial"/>
                <a:ea typeface="Arial"/>
                <a:cs typeface="Arial"/>
              </a:defRPr>
            </a:lvl3pPr>
            <a:lvl4pPr>
              <a:buNone/>
              <a:defRPr sz="4200" b="1">
                <a:solidFill>
                  <a:srgbClr val="F8F5EE"/>
                </a:solidFill>
                <a:latin typeface="Arial"/>
                <a:ea typeface="Arial"/>
                <a:cs typeface="Arial"/>
              </a:defRPr>
            </a:lvl4pPr>
            <a:lvl5pPr>
              <a:buNone/>
              <a:defRPr sz="4200" b="1">
                <a:solidFill>
                  <a:srgbClr val="F8F5EE"/>
                </a:solidFill>
                <a:latin typeface="Arial"/>
                <a:ea typeface="Arial"/>
                <a:cs typeface="Arial"/>
              </a:defRPr>
            </a:lvl5pPr>
            <a:lvl6pPr>
              <a:buNone/>
              <a:defRPr sz="4200" b="1">
                <a:solidFill>
                  <a:srgbClr val="F8F5EE"/>
                </a:solidFill>
                <a:latin typeface="Arial"/>
                <a:ea typeface="Arial"/>
                <a:cs typeface="Arial"/>
              </a:defRPr>
            </a:lvl6pPr>
            <a:lvl7pPr>
              <a:buNone/>
              <a:defRPr sz="4200" b="1">
                <a:solidFill>
                  <a:srgbClr val="F8F5EE"/>
                </a:solidFill>
                <a:latin typeface="Arial"/>
                <a:ea typeface="Arial"/>
                <a:cs typeface="Arial"/>
              </a:defRPr>
            </a:lvl7pPr>
            <a:lvl8pPr>
              <a:buNone/>
              <a:defRPr sz="4200" b="1">
                <a:solidFill>
                  <a:srgbClr val="F8F5EE"/>
                </a:solidFill>
                <a:latin typeface="Arial"/>
                <a:ea typeface="Arial"/>
                <a:cs typeface="Arial"/>
              </a:defRPr>
            </a:lvl8pPr>
            <a:lvl9pPr>
              <a:buNone/>
              <a:defRPr sz="4200" b="1">
                <a:solidFill>
                  <a:srgbClr val="F8F5EE"/>
                </a:solidFill>
                <a:latin typeface="Arial"/>
                <a:ea typeface="Arial"/>
                <a:cs typeface="Arial"/>
              </a:defRPr>
            </a:lvl9pPr>
          </a:lstStyle>
          <a:p xmlns:a="http://schemas.openxmlformats.org/drawingml/2006/main">
            <a:pPr>
              <a:buNone/>
              <a:defRPr sz="4200" b="1">
                <a:solidFill>
                  <a:srgbClr val="F8F5EE"/>
                </a:solidFill>
                <a:latin typeface="Arial"/>
                <a:ea typeface="Arial"/>
                <a:cs typeface="Arial"/>
              </a:defRPr>
            </a:pPr>
            <a:r>
              <a:rPr sz="4200" b="1">
                <a:solidFill>
                  <a:srgbClr val="F8F5EE"/>
                </a:solidFill>
                <a:latin typeface="Arial"/>
                <a:ea typeface="Arial"/>
                <a:cs typeface="Arial"/>
              </a:rPr>
              <a:t>Nicholas P Mussolini</a:t>
            </a:r>
          </a:p>
        </p:txBody>
      </p:sp>
      <p:sp>
        <p:nvSpPr>
          <p:cNvPr id="5" name="contact-title">
            <a:extLst xmlns:a="http://schemas.openxmlformats.org/drawingml/2006/main">
              <a:ext uri="{FF2B5EF4-FFF2-40B4-BE49-F238E27FC236}">
                <a16:creationId xmlns:a16="http://schemas.microsoft.com/office/drawing/2014/main" id="{F89667AC-1147-4D08-86B2-3E734802E1F2}"/>
              </a:ext>
            </a:extLst>
          </p:cNvPr>
          <p:cNvSpPr>
            <a:spLocks xmlns:a="http://schemas.openxmlformats.org/drawingml/2006/main" noGrp="1"/>
          </p:cNvSpPr>
          <p:nvPr/>
        </p:nvSpPr>
        <p:spPr>
          <a:xfrm xmlns:a="http://schemas.openxmlformats.org/drawingml/2006/main">
            <a:off x="647700" y="3476625"/>
            <a:ext cx="9525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250" b="0">
                <a:solidFill>
                  <a:srgbClr val="CFC8BE"/>
                </a:solidFill>
                <a:latin typeface="Arial"/>
                <a:ea typeface="Arial"/>
                <a:cs typeface="Arial"/>
              </a:defRPr>
            </a:defPPr>
            <a:lvl1pPr>
              <a:buNone/>
              <a:defRPr sz="2250" b="0">
                <a:solidFill>
                  <a:srgbClr val="CFC8BE"/>
                </a:solidFill>
                <a:latin typeface="Arial"/>
                <a:ea typeface="Arial"/>
                <a:cs typeface="Arial"/>
              </a:defRPr>
            </a:lvl1pPr>
            <a:lvl2pPr>
              <a:buNone/>
              <a:defRPr sz="2250" b="0">
                <a:solidFill>
                  <a:srgbClr val="CFC8BE"/>
                </a:solidFill>
                <a:latin typeface="Arial"/>
                <a:ea typeface="Arial"/>
                <a:cs typeface="Arial"/>
              </a:defRPr>
            </a:lvl2pPr>
            <a:lvl3pPr>
              <a:buNone/>
              <a:defRPr sz="2250" b="0">
                <a:solidFill>
                  <a:srgbClr val="CFC8BE"/>
                </a:solidFill>
                <a:latin typeface="Arial"/>
                <a:ea typeface="Arial"/>
                <a:cs typeface="Arial"/>
              </a:defRPr>
            </a:lvl3pPr>
            <a:lvl4pPr>
              <a:buNone/>
              <a:defRPr sz="2250" b="0">
                <a:solidFill>
                  <a:srgbClr val="CFC8BE"/>
                </a:solidFill>
                <a:latin typeface="Arial"/>
                <a:ea typeface="Arial"/>
                <a:cs typeface="Arial"/>
              </a:defRPr>
            </a:lvl4pPr>
            <a:lvl5pPr>
              <a:buNone/>
              <a:defRPr sz="2250" b="0">
                <a:solidFill>
                  <a:srgbClr val="CFC8BE"/>
                </a:solidFill>
                <a:latin typeface="Arial"/>
                <a:ea typeface="Arial"/>
                <a:cs typeface="Arial"/>
              </a:defRPr>
            </a:lvl5pPr>
            <a:lvl6pPr>
              <a:buNone/>
              <a:defRPr sz="2250" b="0">
                <a:solidFill>
                  <a:srgbClr val="CFC8BE"/>
                </a:solidFill>
                <a:latin typeface="Arial"/>
                <a:ea typeface="Arial"/>
                <a:cs typeface="Arial"/>
              </a:defRPr>
            </a:lvl6pPr>
            <a:lvl7pPr>
              <a:buNone/>
              <a:defRPr sz="2250" b="0">
                <a:solidFill>
                  <a:srgbClr val="CFC8BE"/>
                </a:solidFill>
                <a:latin typeface="Arial"/>
                <a:ea typeface="Arial"/>
                <a:cs typeface="Arial"/>
              </a:defRPr>
            </a:lvl7pPr>
            <a:lvl8pPr>
              <a:buNone/>
              <a:defRPr sz="2250" b="0">
                <a:solidFill>
                  <a:srgbClr val="CFC8BE"/>
                </a:solidFill>
                <a:latin typeface="Arial"/>
                <a:ea typeface="Arial"/>
                <a:cs typeface="Arial"/>
              </a:defRPr>
            </a:lvl8pPr>
            <a:lvl9pPr>
              <a:buNone/>
              <a:defRPr sz="2250" b="0">
                <a:solidFill>
                  <a:srgbClr val="CFC8BE"/>
                </a:solidFill>
                <a:latin typeface="Arial"/>
                <a:ea typeface="Arial"/>
                <a:cs typeface="Arial"/>
              </a:defRPr>
            </a:lvl9pPr>
          </a:lstStyle>
          <a:p xmlns:a="http://schemas.openxmlformats.org/drawingml/2006/main">
            <a:pPr>
              <a:buNone/>
              <a:defRPr sz="2250" b="0">
                <a:solidFill>
                  <a:srgbClr val="CFC8BE"/>
                </a:solidFill>
                <a:latin typeface="Arial"/>
                <a:ea typeface="Arial"/>
                <a:cs typeface="Arial"/>
              </a:defRPr>
            </a:pPr>
            <a:r>
              <a:rPr sz="2250" b="0">
                <a:solidFill>
                  <a:srgbClr val="CFC8BE"/>
                </a:solidFill>
                <a:latin typeface="Arial"/>
                <a:ea typeface="Arial"/>
                <a:cs typeface="Arial"/>
              </a:rPr>
              <a:t>Chief Executive Officer</a:t>
            </a:r>
          </a:p>
        </p:txBody>
      </p:sp>
      <p:sp>
        <p:nvSpPr>
          <p:cNvPr id="6" name="contact-email">
            <a:extLst xmlns:a="http://schemas.openxmlformats.org/drawingml/2006/main">
              <a:ext uri="{FF2B5EF4-FFF2-40B4-BE49-F238E27FC236}">
                <a16:creationId xmlns:a16="http://schemas.microsoft.com/office/drawing/2014/main" id="{8C682D20-8230-4959-9F43-18E3A8B5FC46}"/>
              </a:ext>
            </a:extLst>
          </p:cNvPr>
          <p:cNvSpPr>
            <a:spLocks xmlns:a="http://schemas.openxmlformats.org/drawingml/2006/main" noGrp="1"/>
          </p:cNvSpPr>
          <p:nvPr/>
        </p:nvSpPr>
        <p:spPr>
          <a:xfrm xmlns:a="http://schemas.openxmlformats.org/drawingml/2006/main">
            <a:off x="647700" y="438150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400" b="0">
                <a:solidFill>
                  <a:srgbClr val="F8F5EE"/>
                </a:solidFill>
                <a:latin typeface="Arial"/>
                <a:ea typeface="Arial"/>
                <a:cs typeface="Arial"/>
              </a:defRPr>
            </a:defPPr>
            <a:lvl1pPr>
              <a:buNone/>
              <a:defRPr sz="2400" b="0">
                <a:solidFill>
                  <a:srgbClr val="F8F5EE"/>
                </a:solidFill>
                <a:latin typeface="Arial"/>
                <a:ea typeface="Arial"/>
                <a:cs typeface="Arial"/>
              </a:defRPr>
            </a:lvl1pPr>
            <a:lvl2pPr>
              <a:buNone/>
              <a:defRPr sz="2400" b="0">
                <a:solidFill>
                  <a:srgbClr val="F8F5EE"/>
                </a:solidFill>
                <a:latin typeface="Arial"/>
                <a:ea typeface="Arial"/>
                <a:cs typeface="Arial"/>
              </a:defRPr>
            </a:lvl2pPr>
            <a:lvl3pPr>
              <a:buNone/>
              <a:defRPr sz="2400" b="0">
                <a:solidFill>
                  <a:srgbClr val="F8F5EE"/>
                </a:solidFill>
                <a:latin typeface="Arial"/>
                <a:ea typeface="Arial"/>
                <a:cs typeface="Arial"/>
              </a:defRPr>
            </a:lvl3pPr>
            <a:lvl4pPr>
              <a:buNone/>
              <a:defRPr sz="2400" b="0">
                <a:solidFill>
                  <a:srgbClr val="F8F5EE"/>
                </a:solidFill>
                <a:latin typeface="Arial"/>
                <a:ea typeface="Arial"/>
                <a:cs typeface="Arial"/>
              </a:defRPr>
            </a:lvl4pPr>
            <a:lvl5pPr>
              <a:buNone/>
              <a:defRPr sz="2400" b="0">
                <a:solidFill>
                  <a:srgbClr val="F8F5EE"/>
                </a:solidFill>
                <a:latin typeface="Arial"/>
                <a:ea typeface="Arial"/>
                <a:cs typeface="Arial"/>
              </a:defRPr>
            </a:lvl5pPr>
            <a:lvl6pPr>
              <a:buNone/>
              <a:defRPr sz="2400" b="0">
                <a:solidFill>
                  <a:srgbClr val="F8F5EE"/>
                </a:solidFill>
                <a:latin typeface="Arial"/>
                <a:ea typeface="Arial"/>
                <a:cs typeface="Arial"/>
              </a:defRPr>
            </a:lvl6pPr>
            <a:lvl7pPr>
              <a:buNone/>
              <a:defRPr sz="2400" b="0">
                <a:solidFill>
                  <a:srgbClr val="F8F5EE"/>
                </a:solidFill>
                <a:latin typeface="Arial"/>
                <a:ea typeface="Arial"/>
                <a:cs typeface="Arial"/>
              </a:defRPr>
            </a:lvl7pPr>
            <a:lvl8pPr>
              <a:buNone/>
              <a:defRPr sz="2400" b="0">
                <a:solidFill>
                  <a:srgbClr val="F8F5EE"/>
                </a:solidFill>
                <a:latin typeface="Arial"/>
                <a:ea typeface="Arial"/>
                <a:cs typeface="Arial"/>
              </a:defRPr>
            </a:lvl8pPr>
            <a:lvl9pPr>
              <a:buNone/>
              <a:defRPr sz="2400" b="0">
                <a:solidFill>
                  <a:srgbClr val="F8F5EE"/>
                </a:solidFill>
                <a:latin typeface="Arial"/>
                <a:ea typeface="Arial"/>
                <a:cs typeface="Arial"/>
              </a:defRPr>
            </a:lvl9pPr>
          </a:lstStyle>
          <a:p xmlns:a="http://schemas.openxmlformats.org/drawingml/2006/main">
            <a:pPr>
              <a:buNone/>
              <a:defRPr sz="2400" b="0">
                <a:solidFill>
                  <a:srgbClr val="F8F5EE"/>
                </a:solidFill>
                <a:latin typeface="Arial"/>
                <a:ea typeface="Arial"/>
                <a:cs typeface="Arial"/>
              </a:defRPr>
            </a:pPr>
            <a:r>
              <a:rPr sz="2400" b="0">
                <a:solidFill>
                  <a:srgbClr val="F8F5EE"/>
                </a:solidFill>
                <a:latin typeface="Arial"/>
                <a:ea typeface="Arial"/>
                <a:cs typeface="Arial"/>
              </a:rPr>
              <a:t>nicholas@avenue29foods.com</a:t>
            </a:r>
          </a:p>
        </p:txBody>
      </p:sp>
      <p:sp>
        <p:nvSpPr>
          <p:cNvPr id="7" name="contact-phone">
            <a:extLst xmlns:a="http://schemas.openxmlformats.org/drawingml/2006/main">
              <a:ext uri="{FF2B5EF4-FFF2-40B4-BE49-F238E27FC236}">
                <a16:creationId xmlns:a16="http://schemas.microsoft.com/office/drawing/2014/main" id="{48BB5260-DB12-43CA-8D05-A2AFE759F8B4}"/>
              </a:ext>
            </a:extLst>
          </p:cNvPr>
          <p:cNvSpPr>
            <a:spLocks xmlns:a="http://schemas.openxmlformats.org/drawingml/2006/main" noGrp="1"/>
          </p:cNvSpPr>
          <p:nvPr/>
        </p:nvSpPr>
        <p:spPr>
          <a:xfrm xmlns:a="http://schemas.openxmlformats.org/drawingml/2006/main">
            <a:off x="647700" y="5095875"/>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0">
                <a:solidFill>
                  <a:srgbClr val="F8F5EE"/>
                </a:solidFill>
                <a:latin typeface="Arial"/>
                <a:ea typeface="Arial"/>
                <a:cs typeface="Arial"/>
              </a:defRPr>
            </a:defPPr>
            <a:lvl1pPr>
              <a:buNone/>
              <a:defRPr sz="1950" b="0">
                <a:solidFill>
                  <a:srgbClr val="F8F5EE"/>
                </a:solidFill>
                <a:latin typeface="Arial"/>
                <a:ea typeface="Arial"/>
                <a:cs typeface="Arial"/>
              </a:defRPr>
            </a:lvl1pPr>
            <a:lvl2pPr>
              <a:buNone/>
              <a:defRPr sz="1950" b="0">
                <a:solidFill>
                  <a:srgbClr val="F8F5EE"/>
                </a:solidFill>
                <a:latin typeface="Arial"/>
                <a:ea typeface="Arial"/>
                <a:cs typeface="Arial"/>
              </a:defRPr>
            </a:lvl2pPr>
            <a:lvl3pPr>
              <a:buNone/>
              <a:defRPr sz="1950" b="0">
                <a:solidFill>
                  <a:srgbClr val="F8F5EE"/>
                </a:solidFill>
                <a:latin typeface="Arial"/>
                <a:ea typeface="Arial"/>
                <a:cs typeface="Arial"/>
              </a:defRPr>
            </a:lvl3pPr>
            <a:lvl4pPr>
              <a:buNone/>
              <a:defRPr sz="1950" b="0">
                <a:solidFill>
                  <a:srgbClr val="F8F5EE"/>
                </a:solidFill>
                <a:latin typeface="Arial"/>
                <a:ea typeface="Arial"/>
                <a:cs typeface="Arial"/>
              </a:defRPr>
            </a:lvl4pPr>
            <a:lvl5pPr>
              <a:buNone/>
              <a:defRPr sz="1950" b="0">
                <a:solidFill>
                  <a:srgbClr val="F8F5EE"/>
                </a:solidFill>
                <a:latin typeface="Arial"/>
                <a:ea typeface="Arial"/>
                <a:cs typeface="Arial"/>
              </a:defRPr>
            </a:lvl5pPr>
            <a:lvl6pPr>
              <a:buNone/>
              <a:defRPr sz="1950" b="0">
                <a:solidFill>
                  <a:srgbClr val="F8F5EE"/>
                </a:solidFill>
                <a:latin typeface="Arial"/>
                <a:ea typeface="Arial"/>
                <a:cs typeface="Arial"/>
              </a:defRPr>
            </a:lvl6pPr>
            <a:lvl7pPr>
              <a:buNone/>
              <a:defRPr sz="1950" b="0">
                <a:solidFill>
                  <a:srgbClr val="F8F5EE"/>
                </a:solidFill>
                <a:latin typeface="Arial"/>
                <a:ea typeface="Arial"/>
                <a:cs typeface="Arial"/>
              </a:defRPr>
            </a:lvl7pPr>
            <a:lvl8pPr>
              <a:buNone/>
              <a:defRPr sz="1950" b="0">
                <a:solidFill>
                  <a:srgbClr val="F8F5EE"/>
                </a:solidFill>
                <a:latin typeface="Arial"/>
                <a:ea typeface="Arial"/>
                <a:cs typeface="Arial"/>
              </a:defRPr>
            </a:lvl8pPr>
            <a:lvl9pPr>
              <a:buNone/>
              <a:defRPr sz="1950" b="0">
                <a:solidFill>
                  <a:srgbClr val="F8F5EE"/>
                </a:solidFill>
                <a:latin typeface="Arial"/>
                <a:ea typeface="Arial"/>
                <a:cs typeface="Arial"/>
              </a:defRPr>
            </a:lvl9pPr>
          </a:lstStyle>
          <a:p xmlns:a="http://schemas.openxmlformats.org/drawingml/2006/main">
            <a:pPr>
              <a:buNone/>
              <a:defRPr sz="1950" b="0">
                <a:solidFill>
                  <a:srgbClr val="F8F5EE"/>
                </a:solidFill>
                <a:latin typeface="Arial"/>
                <a:ea typeface="Arial"/>
                <a:cs typeface="Arial"/>
              </a:defRPr>
            </a:pPr>
            <a:r>
              <a:rPr sz="1950" b="0">
                <a:solidFill>
                  <a:srgbClr val="F8F5EE"/>
                </a:solidFill>
                <a:latin typeface="Arial"/>
                <a:ea typeface="Arial"/>
                <a:cs typeface="Arial"/>
              </a:rPr>
              <a:t>Office: 716-799-1772</a:t>
            </a:r>
          </a:p>
          <a:p xmlns:a="http://schemas.openxmlformats.org/drawingml/2006/main">
            <a:pPr>
              <a:buNone/>
              <a:defRPr sz="1950" b="0">
                <a:solidFill>
                  <a:srgbClr val="F8F5EE"/>
                </a:solidFill>
                <a:latin typeface="Arial"/>
                <a:ea typeface="Arial"/>
                <a:cs typeface="Arial"/>
              </a:defRPr>
            </a:pPr>
            <a:r>
              <a:rPr sz="1950" b="0">
                <a:solidFill>
                  <a:srgbClr val="F8F5EE"/>
                </a:solidFill>
                <a:latin typeface="Arial"/>
                <a:ea typeface="Arial"/>
                <a:cs typeface="Arial"/>
              </a:rPr>
              <a:t>Cell: 716-574-1188</a:t>
            </a:r>
          </a:p>
        </p:txBody>
      </p:sp>
      <p:sp>
        <p:nvSpPr>
          <p:cNvPr id="8" name="contact-url">
            <a:extLst xmlns:a="http://schemas.openxmlformats.org/drawingml/2006/main">
              <a:ext uri="{FF2B5EF4-FFF2-40B4-BE49-F238E27FC236}">
                <a16:creationId xmlns:a16="http://schemas.microsoft.com/office/drawing/2014/main" id="{DA1351C9-7244-41F0-8040-B253133405E3}"/>
              </a:ext>
            </a:extLst>
          </p:cNvPr>
          <p:cNvSpPr>
            <a:spLocks xmlns:a="http://schemas.openxmlformats.org/drawingml/2006/main" noGrp="1"/>
          </p:cNvSpPr>
          <p:nvPr/>
        </p:nvSpPr>
        <p:spPr>
          <a:xfrm xmlns:a="http://schemas.openxmlformats.org/drawingml/2006/main">
            <a:off x="647700" y="6257925"/>
            <a:ext cx="1047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75" b="0">
                <a:solidFill>
                  <a:srgbClr val="CFC8BE"/>
                </a:solidFill>
                <a:latin typeface="Arial"/>
                <a:ea typeface="Arial"/>
                <a:cs typeface="Arial"/>
              </a:defRPr>
            </a:defPPr>
            <a:lvl1pPr>
              <a:buNone/>
              <a:defRPr sz="1575" b="0">
                <a:solidFill>
                  <a:srgbClr val="CFC8BE"/>
                </a:solidFill>
                <a:latin typeface="Arial"/>
                <a:ea typeface="Arial"/>
                <a:cs typeface="Arial"/>
              </a:defRPr>
            </a:lvl1pPr>
            <a:lvl2pPr>
              <a:buNone/>
              <a:defRPr sz="1575" b="0">
                <a:solidFill>
                  <a:srgbClr val="CFC8BE"/>
                </a:solidFill>
                <a:latin typeface="Arial"/>
                <a:ea typeface="Arial"/>
                <a:cs typeface="Arial"/>
              </a:defRPr>
            </a:lvl2pPr>
            <a:lvl3pPr>
              <a:buNone/>
              <a:defRPr sz="1575" b="0">
                <a:solidFill>
                  <a:srgbClr val="CFC8BE"/>
                </a:solidFill>
                <a:latin typeface="Arial"/>
                <a:ea typeface="Arial"/>
                <a:cs typeface="Arial"/>
              </a:defRPr>
            </a:lvl3pPr>
            <a:lvl4pPr>
              <a:buNone/>
              <a:defRPr sz="1575" b="0">
                <a:solidFill>
                  <a:srgbClr val="CFC8BE"/>
                </a:solidFill>
                <a:latin typeface="Arial"/>
                <a:ea typeface="Arial"/>
                <a:cs typeface="Arial"/>
              </a:defRPr>
            </a:lvl4pPr>
            <a:lvl5pPr>
              <a:buNone/>
              <a:defRPr sz="1575" b="0">
                <a:solidFill>
                  <a:srgbClr val="CFC8BE"/>
                </a:solidFill>
                <a:latin typeface="Arial"/>
                <a:ea typeface="Arial"/>
                <a:cs typeface="Arial"/>
              </a:defRPr>
            </a:lvl5pPr>
            <a:lvl6pPr>
              <a:buNone/>
              <a:defRPr sz="1575" b="0">
                <a:solidFill>
                  <a:srgbClr val="CFC8BE"/>
                </a:solidFill>
                <a:latin typeface="Arial"/>
                <a:ea typeface="Arial"/>
                <a:cs typeface="Arial"/>
              </a:defRPr>
            </a:lvl6pPr>
            <a:lvl7pPr>
              <a:buNone/>
              <a:defRPr sz="1575" b="0">
                <a:solidFill>
                  <a:srgbClr val="CFC8BE"/>
                </a:solidFill>
                <a:latin typeface="Arial"/>
                <a:ea typeface="Arial"/>
                <a:cs typeface="Arial"/>
              </a:defRPr>
            </a:lvl7pPr>
            <a:lvl8pPr>
              <a:buNone/>
              <a:defRPr sz="1575" b="0">
                <a:solidFill>
                  <a:srgbClr val="CFC8BE"/>
                </a:solidFill>
                <a:latin typeface="Arial"/>
                <a:ea typeface="Arial"/>
                <a:cs typeface="Arial"/>
              </a:defRPr>
            </a:lvl8pPr>
            <a:lvl9pPr>
              <a:buNone/>
              <a:defRPr sz="1575" b="0">
                <a:solidFill>
                  <a:srgbClr val="CFC8BE"/>
                </a:solidFill>
                <a:latin typeface="Arial"/>
                <a:ea typeface="Arial"/>
                <a:cs typeface="Arial"/>
              </a:defRPr>
            </a:lvl9pPr>
          </a:lstStyle>
          <a:p xmlns:a="http://schemas.openxmlformats.org/drawingml/2006/main">
            <a:pPr>
              <a:buNone/>
              <a:defRPr sz="1575" b="0">
                <a:solidFill>
                  <a:srgbClr val="CFC8BE"/>
                </a:solidFill>
                <a:latin typeface="Arial"/>
                <a:ea typeface="Arial"/>
                <a:cs typeface="Arial"/>
              </a:defRPr>
            </a:pPr>
            <a:r>
              <a:rPr sz="1575" b="0">
                <a:solidFill>
                  <a:srgbClr val="CFC8BE"/>
                </a:solidFill>
                <a:latin typeface="Arial"/>
                <a:ea typeface="Arial"/>
                <a:cs typeface="Arial"/>
              </a:rPr>
              <a:t>avenue29foods.com</a:t>
            </a:r>
          </a:p>
        </p:txBody>
      </p:sp>
    </p:spTree>
    <p:extLst>
      <p:ext uri="{BB962C8B-B14F-4D97-AF65-F5344CB8AC3E}">
        <p14:creationId xmlns:p14="http://schemas.microsoft.com/office/powerpoint/2010/main" val="38742985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2026-10-28T20:42:40.7490000Z</dcterms:created>
  <dcterms:modified xsi:type="dcterms:W3CDTF">2026-10-28T20:42:40.7490000Z</dcterms:modified>
</coreProperties>
</file>